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02" r:id="rId2"/>
    <p:sldId id="381" r:id="rId3"/>
    <p:sldId id="355" r:id="rId4"/>
    <p:sldId id="387" r:id="rId5"/>
    <p:sldId id="388" r:id="rId6"/>
    <p:sldId id="379" r:id="rId7"/>
    <p:sldId id="389" r:id="rId8"/>
    <p:sldId id="386" r:id="rId9"/>
    <p:sldId id="393" r:id="rId10"/>
    <p:sldId id="384" r:id="rId11"/>
    <p:sldId id="394" r:id="rId12"/>
    <p:sldId id="395" r:id="rId13"/>
    <p:sldId id="396" r:id="rId14"/>
    <p:sldId id="397" r:id="rId15"/>
    <p:sldId id="399" r:id="rId16"/>
    <p:sldId id="351" r:id="rId17"/>
    <p:sldId id="353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4D4"/>
    <a:srgbClr val="EDE2F6"/>
    <a:srgbClr val="CDACE6"/>
    <a:srgbClr val="FFFCEF"/>
    <a:srgbClr val="FDFFEF"/>
    <a:srgbClr val="E8FF1E"/>
    <a:srgbClr val="FCE2DA"/>
    <a:srgbClr val="F0FFE5"/>
    <a:srgbClr val="DAFEC2"/>
    <a:srgbClr val="6AF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2771" autoAdjust="0"/>
  </p:normalViewPr>
  <p:slideViewPr>
    <p:cSldViewPr snapToGrid="0">
      <p:cViewPr>
        <p:scale>
          <a:sx n="100" d="100"/>
          <a:sy n="100" d="100"/>
        </p:scale>
        <p:origin x="-1302" y="-43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-2553" y="-5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22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33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444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5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jeo\Documents\&#52852;&#52852;&#50724;&#53665;%20&#48155;&#51008;%20&#54028;&#51068;\&#50672;&#47161;&#45824;_&#54644;&#50557;&#47456;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7498849588001"/>
          <c:y val="8.6325582774925663E-2"/>
          <c:w val="0.64248088708520368"/>
          <c:h val="0.531458475973433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렌탈 시장</c:v>
                </c:pt>
              </c:strCache>
            </c:strRef>
          </c:tx>
          <c:spPr>
            <a:ln w="889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2012</c:v>
                </c:pt>
                <c:pt idx="1">
                  <c:v>2015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25</c:v>
                </c:pt>
                <c:pt idx="2">
                  <c:v>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943-45DE-8AA2-0444F8A23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916224"/>
        <c:axId val="138916608"/>
      </c:lineChart>
      <c:catAx>
        <c:axId val="13891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n-cs"/>
              </a:defRPr>
            </a:pPr>
            <a:endParaRPr lang="ko-KR"/>
          </a:p>
        </c:txPr>
        <c:crossAx val="138916608"/>
        <c:crossesAt val="15"/>
        <c:auto val="1"/>
        <c:lblAlgn val="ctr"/>
        <c:lblOffset val="100"/>
        <c:noMultiLvlLbl val="0"/>
      </c:catAx>
      <c:valAx>
        <c:axId val="138916608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옛날사진관2" panose="02020600000000000000" pitchFamily="18" charset="-127"/>
                    <a:ea typeface="a옛날사진관2" panose="02020600000000000000" pitchFamily="18" charset="-127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n-cs"/>
              </a:defRPr>
            </a:pPr>
            <a:endParaRPr lang="ko-KR"/>
          </a:p>
        </c:txPr>
        <c:crossAx val="13891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옛날사진관2" panose="02020600000000000000" pitchFamily="18" charset="-127"/>
          <a:ea typeface="a옛날사진관2" panose="02020600000000000000" pitchFamily="18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DF2-4701-9C00-6755220770B6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DF2-4701-9C00-6755220770B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DF2-4701-9C00-6755220770B6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DF2-4701-9C00-6755220770B6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DF2-4701-9C00-6755220770B6}"/>
              </c:ext>
            </c:extLst>
          </c:dPt>
          <c:dLbls>
            <c:dLbl>
              <c:idx val="0"/>
              <c:layout>
                <c:manualLayout>
                  <c:x val="-7.1180911852367149E-2"/>
                  <c:y val="-0.1915410179774278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000" dirty="0"/>
                      <a:t>67%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19847242594177"/>
                      <c:h val="0.2158964178971316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6.3187056421094762E-2"/>
                  <c:y val="6.3890685640362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6.7329132232669411E-2"/>
                  <c:y val="-6.452134540750323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6.3247216495262534E-2"/>
                  <c:y val="-7.513849247409470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4.6618753174796791E-3"/>
                  <c:y val="-0.1136180131150466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DF2-4701-9C00-6755220770B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코웨이</c:v>
                </c:pt>
                <c:pt idx="1">
                  <c:v>SK매직</c:v>
                </c:pt>
                <c:pt idx="2">
                  <c:v>청호나이스</c:v>
                </c:pt>
                <c:pt idx="3">
                  <c:v>쿠쿠홈시스</c:v>
                </c:pt>
                <c:pt idx="4">
                  <c:v>LG전자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65.599999999999994</c:v>
                </c:pt>
                <c:pt idx="1">
                  <c:v>9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F2-4701-9C00-6755220770B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C1-47DB-B31F-8910F75341C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C1-47DB-B31F-8910F75341C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3C1-47DB-B31F-8910F75341C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3C1-47DB-B31F-8910F75341C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3C1-47DB-B31F-8910F75341C4}"/>
              </c:ext>
            </c:extLst>
          </c:dPt>
          <c:dLbls>
            <c:dLbl>
              <c:idx val="0"/>
              <c:layout>
                <c:manualLayout>
                  <c:x val="-0.12675912461169994"/>
                  <c:y val="2.52198554240566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200" dirty="0">
                        <a:solidFill>
                          <a:srgbClr val="C00000"/>
                        </a:solidFill>
                      </a:rPr>
                      <a:t>49.8%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2466581120058504E-3"/>
                  <c:y val="6.34517506474772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3116090103007542E-2"/>
                  <c:y val="-6.39844851326105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2285393552026191E-2"/>
                  <c:y val="-3.8498774710684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9.3237355142554035E-3"/>
                  <c:y val="-7.0972465020532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3C1-47DB-B31F-8910F75341C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코웨이</c:v>
                </c:pt>
                <c:pt idx="1">
                  <c:v>SK매직</c:v>
                </c:pt>
                <c:pt idx="2">
                  <c:v>청호나이스</c:v>
                </c:pt>
                <c:pt idx="3">
                  <c:v>쿠쿠홈시스</c:v>
                </c:pt>
                <c:pt idx="4">
                  <c:v>LG전자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49.8</c:v>
                </c:pt>
                <c:pt idx="1">
                  <c:v>10.8</c:v>
                </c:pt>
                <c:pt idx="2">
                  <c:v>9.8000000000000007</c:v>
                </c:pt>
                <c:pt idx="3">
                  <c:v>9.1999999999999993</c:v>
                </c:pt>
                <c:pt idx="4">
                  <c:v>6.6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3C1-47DB-B31F-8910F75341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072179302927156"/>
          <c:y val="7.7852485821066797E-2"/>
          <c:w val="0.2571616908618975"/>
          <c:h val="0.782326226108907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63137635306174"/>
          <c:y val="6.9677235295085835E-2"/>
          <c:w val="0.69058136040829643"/>
          <c:h val="0.914838934639339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45B-4AEE-AE90-9DDD02CE8E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45B-4AEE-AE90-9DDD02CE8E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45B-4AEE-AE90-9DDD02CE8EF9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45B-4AEE-AE90-9DDD02CE8EF9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45B-4AEE-AE90-9DDD02CE8EF9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45B-4AEE-AE90-9DDD02CE8EF9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345B-4AEE-AE90-9DDD02CE8EF9}"/>
              </c:ext>
            </c:extLst>
          </c:dPt>
          <c:dPt>
            <c:idx val="7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345B-4AEE-AE90-9DDD02CE8EF9}"/>
              </c:ext>
            </c:extLst>
          </c:dPt>
          <c:dLbls>
            <c:dLbl>
              <c:idx val="0"/>
              <c:layout>
                <c:manualLayout>
                  <c:x val="-0.21779404802445243"/>
                  <c:y val="0.171477469125380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5B-4AEE-AE90-9DDD02CE8EF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5106205885205351"/>
                  <c:y val="-0.124420354185011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5B-4AEE-AE90-9DDD02CE8EF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8493531588764636"/>
                  <c:y val="3.8549460418241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3154737319791263"/>
                  <c:y val="0.147429801106973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10290705224956734"/>
                  <c:y val="0.135310713839936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345B-4AEE-AE90-9DDD02CE8EF9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345B-4AEE-AE90-9DDD02CE8EF9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a옛날사진관4" pitchFamily="18" charset="-127"/>
                    <a:ea typeface="a옛날사진관4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서비스 방문</c:v>
                </c:pt>
                <c:pt idx="1">
                  <c:v>홈쇼핑</c:v>
                </c:pt>
                <c:pt idx="2">
                  <c:v>렌탈총판</c:v>
                </c:pt>
                <c:pt idx="3">
                  <c:v>R관리방판</c:v>
                </c:pt>
                <c:pt idx="4">
                  <c:v>영업방판</c:v>
                </c:pt>
                <c:pt idx="5">
                  <c:v>대형마트</c:v>
                </c:pt>
                <c:pt idx="6">
                  <c:v>기타일반</c:v>
                </c:pt>
                <c:pt idx="7">
                  <c:v>R계열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15186</c:v>
                </c:pt>
                <c:pt idx="1">
                  <c:v>13155</c:v>
                </c:pt>
                <c:pt idx="2">
                  <c:v>5544</c:v>
                </c:pt>
                <c:pt idx="3">
                  <c:v>4278</c:v>
                </c:pt>
                <c:pt idx="4">
                  <c:v>3039</c:v>
                </c:pt>
                <c:pt idx="5">
                  <c:v>2613</c:v>
                </c:pt>
                <c:pt idx="6">
                  <c:v>1457</c:v>
                </c:pt>
                <c:pt idx="7">
                  <c:v>1215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345B-4AEE-AE90-9DDD02CE8E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8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395-46A9-BC61-5EB9D6CCB994}"/>
              </c:ext>
            </c:extLst>
          </c:dPt>
          <c:dPt>
            <c:idx val="1"/>
            <c:bubble3D val="0"/>
            <c:explosion val="3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395-46A9-BC61-5EB9D6CCB994}"/>
              </c:ext>
            </c:extLst>
          </c:dPt>
          <c:dPt>
            <c:idx val="2"/>
            <c:bubble3D val="0"/>
            <c:explosion val="3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395-46A9-BC61-5EB9D6CCB994}"/>
              </c:ext>
            </c:extLst>
          </c:dPt>
          <c:dPt>
            <c:idx val="3"/>
            <c:bubble3D val="0"/>
            <c:explosion val="3"/>
            <c:spPr>
              <a:gradFill rotWithShape="1">
                <a:gsLst>
                  <a:gs pos="0">
                    <a:schemeClr val="accent1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395-46A9-BC61-5EB9D6CCB994}"/>
              </c:ext>
            </c:extLst>
          </c:dPt>
          <c:dPt>
            <c:idx val="4"/>
            <c:bubble3D val="0"/>
            <c:explosion val="3"/>
            <c:spPr>
              <a:gradFill rotWithShape="1">
                <a:gsLst>
                  <a:gs pos="0">
                    <a:schemeClr val="accent3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395-46A9-BC61-5EB9D6CCB994}"/>
              </c:ext>
            </c:extLst>
          </c:dPt>
          <c:dPt>
            <c:idx val="5"/>
            <c:bubble3D val="0"/>
            <c:explosion val="3"/>
            <c:spPr>
              <a:gradFill rotWithShape="1">
                <a:gsLst>
                  <a:gs pos="0">
                    <a:schemeClr val="accent5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395-46A9-BC61-5EB9D6CCB994}"/>
              </c:ext>
            </c:extLst>
          </c:dPt>
          <c:dPt>
            <c:idx val="6"/>
            <c:bubble3D val="0"/>
            <c:explosion val="3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395-46A9-BC61-5EB9D6CCB99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4395-46A9-BC61-5EB9D6CCB994}"/>
              </c:ext>
            </c:extLst>
          </c:dPt>
          <c:dLbls>
            <c:dLbl>
              <c:idx val="0"/>
              <c:layout>
                <c:manualLayout>
                  <c:x val="-0.18183528133919841"/>
                  <c:y val="0.1233894810823474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a옛날사진관4" pitchFamily="18" charset="-127"/>
                        <a:ea typeface="a옛날사진관4" pitchFamily="18" charset="-127"/>
                        <a:cs typeface="+mn-cs"/>
                      </a:defRPr>
                    </a:pPr>
                    <a:fld id="{C3299AF2-8954-4A70-8756-8EC631D4ECD4}" type="CATEGORYNAME">
                      <a:rPr lang="ko-KR" altLang="en-US" sz="1800"/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a옛날사진관4" pitchFamily="18" charset="-127"/>
                          <a:ea typeface="a옛날사진관4" pitchFamily="18" charset="-127"/>
                          <a:cs typeface="+mn-cs"/>
                        </a:defRPr>
                      </a:pPr>
                      <a:t>[범주 이름]</a:t>
                    </a:fld>
                    <a:r>
                      <a:rPr lang="ko-KR" altLang="en-US" sz="1800" baseline="0" dirty="0"/>
                      <a:t>
</a:t>
                    </a:r>
                    <a:fld id="{F62BA269-1E02-4BC3-AECA-8909BA784D5E}" type="PERCENTAGE">
                      <a:rPr lang="en-US" altLang="ko-KR" sz="1800" baseline="0"/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a옛날사진관4" pitchFamily="18" charset="-127"/>
                          <a:ea typeface="a옛날사진관4" pitchFamily="18" charset="-127"/>
                          <a:cs typeface="+mn-cs"/>
                        </a:defRPr>
                      </a:pPr>
                      <a:t>[백분율]</a:t>
                    </a:fld>
                    <a:endParaRPr lang="ko-KR" altLang="en-US" sz="1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395-46A9-BC61-5EB9D6CCB994}"/>
                </c:ext>
                <c:ext xmlns:c15="http://schemas.microsoft.com/office/drawing/2012/chart" uri="{CE6537A1-D6FC-4f65-9D91-7224C49458BB}">
                  <c15:layout>
                    <c:manualLayout>
                      <c:w val="0.27307971968923322"/>
                      <c:h val="0.45105306313693333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2.3585189773221792E-2"/>
                  <c:y val="-0.1352344196170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7827020204685087"/>
                  <c:y val="-8.41084900820568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6689158528580561"/>
                  <c:y val="7.93790619543684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옛날사진관4" pitchFamily="18" charset="-127"/>
                      <a:ea typeface="a옛날사진관4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4395-46A9-BC61-5EB9D6CCB99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4395-46A9-BC61-5EB9D6CCB994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4395-46A9-BC61-5EB9D6CCB994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4395-46A9-BC61-5EB9D6CCB99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옛날사진관4" pitchFamily="18" charset="-127"/>
                    <a:ea typeface="a옛날사진관4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Sheet1!$E$5:$E$12</c:f>
              <c:strCache>
                <c:ptCount val="8"/>
                <c:pt idx="0">
                  <c:v>80대</c:v>
                </c:pt>
                <c:pt idx="1">
                  <c:v>60대</c:v>
                </c:pt>
                <c:pt idx="2">
                  <c:v>70대</c:v>
                </c:pt>
                <c:pt idx="3">
                  <c:v>50대</c:v>
                </c:pt>
                <c:pt idx="4">
                  <c:v>20대</c:v>
                </c:pt>
                <c:pt idx="5">
                  <c:v>40대</c:v>
                </c:pt>
                <c:pt idx="6">
                  <c:v>30대</c:v>
                </c:pt>
                <c:pt idx="7">
                  <c:v>90대</c:v>
                </c:pt>
              </c:strCache>
            </c:strRef>
          </c:cat>
          <c:val>
            <c:numRef>
              <c:f>Sheet1!$F$5:$F$12</c:f>
              <c:numCache>
                <c:formatCode>General</c:formatCode>
                <c:ptCount val="8"/>
                <c:pt idx="0">
                  <c:v>0.28399999999999997</c:v>
                </c:pt>
                <c:pt idx="1">
                  <c:v>0.2</c:v>
                </c:pt>
                <c:pt idx="2">
                  <c:v>0.19900000000000001</c:v>
                </c:pt>
                <c:pt idx="3">
                  <c:v>0.155</c:v>
                </c:pt>
                <c:pt idx="4">
                  <c:v>0.122</c:v>
                </c:pt>
                <c:pt idx="5">
                  <c:v>8.6999999999999994E-2</c:v>
                </c:pt>
                <c:pt idx="6">
                  <c:v>6.3E-2</c:v>
                </c:pt>
                <c:pt idx="7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4395-46A9-BC61-5EB9D6CCB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D5562-C880-4136-A2DD-E12452BBB63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9A69D-6E37-4CB4-B209-EDD445E0C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6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고객 이탈 방지 및 신규고객 확보 타이틀 수정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0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유지에 대한 재고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9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우측 그래프 내용에 </a:t>
            </a:r>
            <a:r>
              <a:rPr lang="ko-KR" altLang="en-US" dirty="0" err="1" smtClean="0"/>
              <a:t>트리그래프</a:t>
            </a:r>
            <a:r>
              <a:rPr lang="ko-KR" altLang="en-US" dirty="0" smtClean="0"/>
              <a:t> 삽입 검토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93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조별 토의가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9A69D-6E37-4CB4-B209-EDD445E0CA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 userDrawn="1"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 userDrawn="1"/>
        </p:nvGrpSpPr>
        <p:grpSpPr>
          <a:xfrm flipV="1">
            <a:off x="0" y="5735637"/>
            <a:ext cx="12192000" cy="1122363"/>
            <a:chOff x="0" y="0"/>
            <a:chExt cx="12192000" cy="112236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직사각형 14"/>
            <p:cNvSpPr/>
            <p:nvPr userDrawn="1"/>
          </p:nvSpPr>
          <p:spPr>
            <a:xfrm>
              <a:off x="0" y="0"/>
              <a:ext cx="12192000" cy="112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 userDrawn="1"/>
          </p:nvCxnSpPr>
          <p:spPr>
            <a:xfrm>
              <a:off x="0" y="819150"/>
              <a:ext cx="12192000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34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9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43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83CE81F-9208-478E-A329-E93916E8070C}" type="datetime1">
              <a:rPr lang="ko-KR" altLang="en-US" smtClean="0"/>
              <a:pPr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8713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4D6-E252-4754-A9DB-469D67F764EB}" type="datetime1">
              <a:rPr lang="ko-KR" altLang="en-US" smtClean="0"/>
              <a:t>2019-09-24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94B293D-919F-48AD-AE7D-99972BCE3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203" y="247768"/>
            <a:ext cx="320229" cy="358657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 userDrawn="1"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4472C4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838200" y="247768"/>
            <a:ext cx="1181100" cy="35865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66990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4D6-E252-4754-A9DB-469D67F764EB}" type="datetime1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1" name="텍스트 개체 틀 380"/>
          <p:cNvSpPr>
            <a:spLocks noGrp="1"/>
          </p:cNvSpPr>
          <p:nvPr>
            <p:ph type="body" sz="quarter" idx="14" hasCustomPrompt="1"/>
          </p:nvPr>
        </p:nvSpPr>
        <p:spPr>
          <a:xfrm>
            <a:off x="1432370" y="157987"/>
            <a:ext cx="9511259" cy="39985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47227" y="534292"/>
            <a:ext cx="614784" cy="365125"/>
          </a:xfrm>
        </p:spPr>
        <p:txBody>
          <a:bodyPr/>
          <a:lstStyle>
            <a:lvl1pPr algn="ctr">
              <a:defRPr sz="1000" b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4F03EB5D-CE85-46BF-BCFE-A9413F7C09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94B293D-919F-48AD-AE7D-99972BCE3C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203" y="247768"/>
            <a:ext cx="320229" cy="3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7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0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10441940" y="279012"/>
            <a:ext cx="116840" cy="116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84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4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3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2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2485A-D18F-4E32-A440-F614630F029B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62953-1B49-408F-88B5-9A515C1C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microsoft.com/office/2007/relationships/hdphoto" Target="../media/hdphoto3.wdp"/><Relationship Id="rId10" Type="http://schemas.openxmlformats.org/officeDocument/2006/relationships/image" Target="../media/image34.gif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8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12" Type="http://schemas.microsoft.com/office/2007/relationships/hdphoto" Target="../media/hdphoto10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1.wdp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chart" Target="../charts/char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image" Target="../media/image9.jpeg"/><Relationship Id="rId4" Type="http://schemas.openxmlformats.org/officeDocument/2006/relationships/chart" Target="../charts/chart1.xml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chart" Target="../charts/chart5.xml"/><Relationship Id="rId10" Type="http://schemas.microsoft.com/office/2007/relationships/hdphoto" Target="../media/hdphoto3.wdp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chart" Target="../charts/chart6.xml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13357" y="1921171"/>
            <a:ext cx="3384443" cy="3015657"/>
            <a:chOff x="3357261" y="932404"/>
            <a:chExt cx="5508660" cy="4908410"/>
          </a:xfrm>
        </p:grpSpPr>
        <p:sp>
          <p:nvSpPr>
            <p:cNvPr id="2" name="직사각형 1"/>
            <p:cNvSpPr/>
            <p:nvPr/>
          </p:nvSpPr>
          <p:spPr>
            <a:xfrm>
              <a:off x="3791744" y="3386609"/>
              <a:ext cx="4608512" cy="864096"/>
            </a:xfrm>
            <a:prstGeom prst="rect">
              <a:avLst/>
            </a:prstGeom>
            <a:solidFill>
              <a:srgbClr val="0C8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261" y="3217158"/>
              <a:ext cx="5508660" cy="125237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C6CC2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POS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CO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5799D5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WAY</a:t>
              </a:r>
              <a:endParaRPr kumimoji="1" lang="en-US" altLang="ko-KR" sz="4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5799D5"/>
                </a:solidFill>
                <a:latin typeface="Arial" pitchFamily="34" charset="0"/>
                <a:ea typeface="YDIYGo540" pitchFamily="18" charset="-127"/>
                <a:cs typeface="Arial" pitchFamily="34" charset="0"/>
              </a:endParaRPr>
            </a:p>
          </p:txBody>
        </p:sp>
        <p:grpSp>
          <p:nvGrpSpPr>
            <p:cNvPr id="269" name="Group 4"/>
            <p:cNvGrpSpPr>
              <a:grpSpLocks noChangeAspect="1"/>
            </p:cNvGrpSpPr>
            <p:nvPr userDrawn="1"/>
          </p:nvGrpSpPr>
          <p:grpSpPr bwMode="auto">
            <a:xfrm>
              <a:off x="4286206" y="4926386"/>
              <a:ext cx="652142" cy="289229"/>
              <a:chOff x="-1980" y="1599"/>
              <a:chExt cx="1894" cy="1120"/>
            </a:xfrm>
            <a:solidFill>
              <a:schemeClr val="bg1"/>
            </a:solidFill>
          </p:grpSpPr>
          <p:sp>
            <p:nvSpPr>
              <p:cNvPr id="417" name="Freeform 6"/>
              <p:cNvSpPr>
                <a:spLocks/>
              </p:cNvSpPr>
              <p:nvPr userDrawn="1"/>
            </p:nvSpPr>
            <p:spPr bwMode="auto">
              <a:xfrm>
                <a:off x="-636" y="2169"/>
                <a:ext cx="550" cy="550"/>
              </a:xfrm>
              <a:custGeom>
                <a:avLst/>
                <a:gdLst>
                  <a:gd name="T0" fmla="*/ 0 w 1101"/>
                  <a:gd name="T1" fmla="*/ 0 h 1099"/>
                  <a:gd name="T2" fmla="*/ 256 w 1101"/>
                  <a:gd name="T3" fmla="*/ 0 h 1099"/>
                  <a:gd name="T4" fmla="*/ 332 w 1101"/>
                  <a:gd name="T5" fmla="*/ 2 h 1099"/>
                  <a:gd name="T6" fmla="*/ 407 w 1101"/>
                  <a:gd name="T7" fmla="*/ 11 h 1099"/>
                  <a:gd name="T8" fmla="*/ 478 w 1101"/>
                  <a:gd name="T9" fmla="*/ 26 h 1099"/>
                  <a:gd name="T10" fmla="*/ 546 w 1101"/>
                  <a:gd name="T11" fmla="*/ 47 h 1099"/>
                  <a:gd name="T12" fmla="*/ 611 w 1101"/>
                  <a:gd name="T13" fmla="*/ 72 h 1099"/>
                  <a:gd name="T14" fmla="*/ 673 w 1101"/>
                  <a:gd name="T15" fmla="*/ 102 h 1099"/>
                  <a:gd name="T16" fmla="*/ 733 w 1101"/>
                  <a:gd name="T17" fmla="*/ 139 h 1099"/>
                  <a:gd name="T18" fmla="*/ 787 w 1101"/>
                  <a:gd name="T19" fmla="*/ 179 h 1099"/>
                  <a:gd name="T20" fmla="*/ 839 w 1101"/>
                  <a:gd name="T21" fmla="*/ 224 h 1099"/>
                  <a:gd name="T22" fmla="*/ 886 w 1101"/>
                  <a:gd name="T23" fmla="*/ 273 h 1099"/>
                  <a:gd name="T24" fmla="*/ 929 w 1101"/>
                  <a:gd name="T25" fmla="*/ 326 h 1099"/>
                  <a:gd name="T26" fmla="*/ 967 w 1101"/>
                  <a:gd name="T27" fmla="*/ 383 h 1099"/>
                  <a:gd name="T28" fmla="*/ 1002 w 1101"/>
                  <a:gd name="T29" fmla="*/ 445 h 1099"/>
                  <a:gd name="T30" fmla="*/ 1032 w 1101"/>
                  <a:gd name="T31" fmla="*/ 509 h 1099"/>
                  <a:gd name="T32" fmla="*/ 1056 w 1101"/>
                  <a:gd name="T33" fmla="*/ 578 h 1099"/>
                  <a:gd name="T34" fmla="*/ 1075 w 1101"/>
                  <a:gd name="T35" fmla="*/ 649 h 1099"/>
                  <a:gd name="T36" fmla="*/ 1089 w 1101"/>
                  <a:gd name="T37" fmla="*/ 724 h 1099"/>
                  <a:gd name="T38" fmla="*/ 1098 w 1101"/>
                  <a:gd name="T39" fmla="*/ 801 h 1099"/>
                  <a:gd name="T40" fmla="*/ 1101 w 1101"/>
                  <a:gd name="T41" fmla="*/ 880 h 1099"/>
                  <a:gd name="T42" fmla="*/ 1101 w 1101"/>
                  <a:gd name="T43" fmla="*/ 1099 h 1099"/>
                  <a:gd name="T44" fmla="*/ 537 w 1101"/>
                  <a:gd name="T45" fmla="*/ 1099 h 1099"/>
                  <a:gd name="T46" fmla="*/ 537 w 1101"/>
                  <a:gd name="T47" fmla="*/ 880 h 1099"/>
                  <a:gd name="T48" fmla="*/ 537 w 1101"/>
                  <a:gd name="T49" fmla="*/ 866 h 1099"/>
                  <a:gd name="T50" fmla="*/ 536 w 1101"/>
                  <a:gd name="T51" fmla="*/ 850 h 1099"/>
                  <a:gd name="T52" fmla="*/ 535 w 1101"/>
                  <a:gd name="T53" fmla="*/ 830 h 1099"/>
                  <a:gd name="T54" fmla="*/ 533 w 1101"/>
                  <a:gd name="T55" fmla="*/ 810 h 1099"/>
                  <a:gd name="T56" fmla="*/ 528 w 1101"/>
                  <a:gd name="T57" fmla="*/ 787 h 1099"/>
                  <a:gd name="T58" fmla="*/ 524 w 1101"/>
                  <a:gd name="T59" fmla="*/ 764 h 1099"/>
                  <a:gd name="T60" fmla="*/ 517 w 1101"/>
                  <a:gd name="T61" fmla="*/ 740 h 1099"/>
                  <a:gd name="T62" fmla="*/ 508 w 1101"/>
                  <a:gd name="T63" fmla="*/ 716 h 1099"/>
                  <a:gd name="T64" fmla="*/ 496 w 1101"/>
                  <a:gd name="T65" fmla="*/ 693 h 1099"/>
                  <a:gd name="T66" fmla="*/ 482 w 1101"/>
                  <a:gd name="T67" fmla="*/ 670 h 1099"/>
                  <a:gd name="T68" fmla="*/ 466 w 1101"/>
                  <a:gd name="T69" fmla="*/ 648 h 1099"/>
                  <a:gd name="T70" fmla="*/ 447 w 1101"/>
                  <a:gd name="T71" fmla="*/ 627 h 1099"/>
                  <a:gd name="T72" fmla="*/ 424 w 1101"/>
                  <a:gd name="T73" fmla="*/ 609 h 1099"/>
                  <a:gd name="T74" fmla="*/ 398 w 1101"/>
                  <a:gd name="T75" fmla="*/ 593 h 1099"/>
                  <a:gd name="T76" fmla="*/ 369 w 1101"/>
                  <a:gd name="T77" fmla="*/ 580 h 1099"/>
                  <a:gd name="T78" fmla="*/ 335 w 1101"/>
                  <a:gd name="T79" fmla="*/ 570 h 1099"/>
                  <a:gd name="T80" fmla="*/ 297 w 1101"/>
                  <a:gd name="T81" fmla="*/ 564 h 1099"/>
                  <a:gd name="T82" fmla="*/ 256 w 1101"/>
                  <a:gd name="T83" fmla="*/ 562 h 1099"/>
                  <a:gd name="T84" fmla="*/ 10 w 1101"/>
                  <a:gd name="T85" fmla="*/ 562 h 1099"/>
                  <a:gd name="T86" fmla="*/ 25 w 1101"/>
                  <a:gd name="T87" fmla="*/ 509 h 1099"/>
                  <a:gd name="T88" fmla="*/ 38 w 1101"/>
                  <a:gd name="T89" fmla="*/ 457 h 1099"/>
                  <a:gd name="T90" fmla="*/ 46 w 1101"/>
                  <a:gd name="T91" fmla="*/ 404 h 1099"/>
                  <a:gd name="T92" fmla="*/ 51 w 1101"/>
                  <a:gd name="T93" fmla="*/ 351 h 1099"/>
                  <a:gd name="T94" fmla="*/ 54 w 1101"/>
                  <a:gd name="T95" fmla="*/ 296 h 1099"/>
                  <a:gd name="T96" fmla="*/ 51 w 1101"/>
                  <a:gd name="T97" fmla="*/ 234 h 1099"/>
                  <a:gd name="T98" fmla="*/ 45 w 1101"/>
                  <a:gd name="T99" fmla="*/ 172 h 1099"/>
                  <a:gd name="T100" fmla="*/ 33 w 1101"/>
                  <a:gd name="T101" fmla="*/ 112 h 1099"/>
                  <a:gd name="T102" fmla="*/ 18 w 1101"/>
                  <a:gd name="T103" fmla="*/ 55 h 1099"/>
                  <a:gd name="T104" fmla="*/ 0 w 1101"/>
                  <a:gd name="T105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1" h="1099">
                    <a:moveTo>
                      <a:pt x="0" y="0"/>
                    </a:moveTo>
                    <a:lnTo>
                      <a:pt x="256" y="0"/>
                    </a:lnTo>
                    <a:lnTo>
                      <a:pt x="332" y="2"/>
                    </a:lnTo>
                    <a:lnTo>
                      <a:pt x="407" y="11"/>
                    </a:lnTo>
                    <a:lnTo>
                      <a:pt x="478" y="26"/>
                    </a:lnTo>
                    <a:lnTo>
                      <a:pt x="546" y="47"/>
                    </a:lnTo>
                    <a:lnTo>
                      <a:pt x="611" y="72"/>
                    </a:lnTo>
                    <a:lnTo>
                      <a:pt x="673" y="102"/>
                    </a:lnTo>
                    <a:lnTo>
                      <a:pt x="733" y="139"/>
                    </a:lnTo>
                    <a:lnTo>
                      <a:pt x="787" y="179"/>
                    </a:lnTo>
                    <a:lnTo>
                      <a:pt x="839" y="224"/>
                    </a:lnTo>
                    <a:lnTo>
                      <a:pt x="886" y="273"/>
                    </a:lnTo>
                    <a:lnTo>
                      <a:pt x="929" y="326"/>
                    </a:lnTo>
                    <a:lnTo>
                      <a:pt x="967" y="383"/>
                    </a:lnTo>
                    <a:lnTo>
                      <a:pt x="1002" y="445"/>
                    </a:lnTo>
                    <a:lnTo>
                      <a:pt x="1032" y="509"/>
                    </a:lnTo>
                    <a:lnTo>
                      <a:pt x="1056" y="578"/>
                    </a:lnTo>
                    <a:lnTo>
                      <a:pt x="1075" y="649"/>
                    </a:lnTo>
                    <a:lnTo>
                      <a:pt x="1089" y="724"/>
                    </a:lnTo>
                    <a:lnTo>
                      <a:pt x="1098" y="801"/>
                    </a:lnTo>
                    <a:lnTo>
                      <a:pt x="1101" y="880"/>
                    </a:lnTo>
                    <a:lnTo>
                      <a:pt x="1101" y="1099"/>
                    </a:lnTo>
                    <a:lnTo>
                      <a:pt x="537" y="1099"/>
                    </a:lnTo>
                    <a:lnTo>
                      <a:pt x="537" y="880"/>
                    </a:lnTo>
                    <a:lnTo>
                      <a:pt x="537" y="866"/>
                    </a:lnTo>
                    <a:lnTo>
                      <a:pt x="536" y="850"/>
                    </a:lnTo>
                    <a:lnTo>
                      <a:pt x="535" y="830"/>
                    </a:lnTo>
                    <a:lnTo>
                      <a:pt x="533" y="810"/>
                    </a:lnTo>
                    <a:lnTo>
                      <a:pt x="528" y="787"/>
                    </a:lnTo>
                    <a:lnTo>
                      <a:pt x="524" y="764"/>
                    </a:lnTo>
                    <a:lnTo>
                      <a:pt x="517" y="740"/>
                    </a:lnTo>
                    <a:lnTo>
                      <a:pt x="508" y="716"/>
                    </a:lnTo>
                    <a:lnTo>
                      <a:pt x="496" y="693"/>
                    </a:lnTo>
                    <a:lnTo>
                      <a:pt x="482" y="670"/>
                    </a:lnTo>
                    <a:lnTo>
                      <a:pt x="466" y="648"/>
                    </a:lnTo>
                    <a:lnTo>
                      <a:pt x="447" y="627"/>
                    </a:lnTo>
                    <a:lnTo>
                      <a:pt x="424" y="609"/>
                    </a:lnTo>
                    <a:lnTo>
                      <a:pt x="398" y="593"/>
                    </a:lnTo>
                    <a:lnTo>
                      <a:pt x="369" y="580"/>
                    </a:lnTo>
                    <a:lnTo>
                      <a:pt x="335" y="570"/>
                    </a:lnTo>
                    <a:lnTo>
                      <a:pt x="297" y="564"/>
                    </a:lnTo>
                    <a:lnTo>
                      <a:pt x="256" y="562"/>
                    </a:lnTo>
                    <a:lnTo>
                      <a:pt x="10" y="562"/>
                    </a:lnTo>
                    <a:lnTo>
                      <a:pt x="25" y="509"/>
                    </a:lnTo>
                    <a:lnTo>
                      <a:pt x="38" y="457"/>
                    </a:lnTo>
                    <a:lnTo>
                      <a:pt x="46" y="404"/>
                    </a:lnTo>
                    <a:lnTo>
                      <a:pt x="51" y="351"/>
                    </a:lnTo>
                    <a:lnTo>
                      <a:pt x="54" y="296"/>
                    </a:lnTo>
                    <a:lnTo>
                      <a:pt x="51" y="234"/>
                    </a:lnTo>
                    <a:lnTo>
                      <a:pt x="45" y="172"/>
                    </a:lnTo>
                    <a:lnTo>
                      <a:pt x="33" y="112"/>
                    </a:lnTo>
                    <a:lnTo>
                      <a:pt x="18" y="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Freeform 7"/>
              <p:cNvSpPr>
                <a:spLocks/>
              </p:cNvSpPr>
              <p:nvPr userDrawn="1"/>
            </p:nvSpPr>
            <p:spPr bwMode="auto">
              <a:xfrm>
                <a:off x="-1980" y="1599"/>
                <a:ext cx="1535" cy="1045"/>
              </a:xfrm>
              <a:custGeom>
                <a:avLst/>
                <a:gdLst>
                  <a:gd name="T0" fmla="*/ 1893 w 3070"/>
                  <a:gd name="T1" fmla="*/ 0 h 2092"/>
                  <a:gd name="T2" fmla="*/ 1999 w 3070"/>
                  <a:gd name="T3" fmla="*/ 14 h 2092"/>
                  <a:gd name="T4" fmla="*/ 2096 w 3070"/>
                  <a:gd name="T5" fmla="*/ 53 h 2092"/>
                  <a:gd name="T6" fmla="*/ 2179 w 3070"/>
                  <a:gd name="T7" fmla="*/ 113 h 2092"/>
                  <a:gd name="T8" fmla="*/ 2244 w 3070"/>
                  <a:gd name="T9" fmla="*/ 192 h 2092"/>
                  <a:gd name="T10" fmla="*/ 2289 w 3070"/>
                  <a:gd name="T11" fmla="*/ 285 h 2092"/>
                  <a:gd name="T12" fmla="*/ 2942 w 3070"/>
                  <a:gd name="T13" fmla="*/ 288 h 2092"/>
                  <a:gd name="T14" fmla="*/ 2999 w 3070"/>
                  <a:gd name="T15" fmla="*/ 313 h 2092"/>
                  <a:gd name="T16" fmla="*/ 3043 w 3070"/>
                  <a:gd name="T17" fmla="*/ 356 h 2092"/>
                  <a:gd name="T18" fmla="*/ 3067 w 3070"/>
                  <a:gd name="T19" fmla="*/ 413 h 2092"/>
                  <a:gd name="T20" fmla="*/ 3067 w 3070"/>
                  <a:gd name="T21" fmla="*/ 478 h 2092"/>
                  <a:gd name="T22" fmla="*/ 3043 w 3070"/>
                  <a:gd name="T23" fmla="*/ 534 h 2092"/>
                  <a:gd name="T24" fmla="*/ 2999 w 3070"/>
                  <a:gd name="T25" fmla="*/ 578 h 2092"/>
                  <a:gd name="T26" fmla="*/ 2942 w 3070"/>
                  <a:gd name="T27" fmla="*/ 602 h 2092"/>
                  <a:gd name="T28" fmla="*/ 2266 w 3070"/>
                  <a:gd name="T29" fmla="*/ 605 h 2092"/>
                  <a:gd name="T30" fmla="*/ 2244 w 3070"/>
                  <a:gd name="T31" fmla="*/ 641 h 2092"/>
                  <a:gd name="T32" fmla="*/ 2204 w 3070"/>
                  <a:gd name="T33" fmla="*/ 695 h 2092"/>
                  <a:gd name="T34" fmla="*/ 2135 w 3070"/>
                  <a:gd name="T35" fmla="*/ 754 h 2092"/>
                  <a:gd name="T36" fmla="*/ 2056 w 3070"/>
                  <a:gd name="T37" fmla="*/ 799 h 2092"/>
                  <a:gd name="T38" fmla="*/ 2172 w 3070"/>
                  <a:gd name="T39" fmla="*/ 841 h 2092"/>
                  <a:gd name="T40" fmla="*/ 2277 w 3070"/>
                  <a:gd name="T41" fmla="*/ 903 h 2092"/>
                  <a:gd name="T42" fmla="*/ 2368 w 3070"/>
                  <a:gd name="T43" fmla="*/ 984 h 2092"/>
                  <a:gd name="T44" fmla="*/ 2444 w 3070"/>
                  <a:gd name="T45" fmla="*/ 1079 h 2092"/>
                  <a:gd name="T46" fmla="*/ 2502 w 3070"/>
                  <a:gd name="T47" fmla="*/ 1188 h 2092"/>
                  <a:gd name="T48" fmla="*/ 2537 w 3070"/>
                  <a:gd name="T49" fmla="*/ 1307 h 2092"/>
                  <a:gd name="T50" fmla="*/ 2550 w 3070"/>
                  <a:gd name="T51" fmla="*/ 1434 h 2092"/>
                  <a:gd name="T52" fmla="*/ 2536 w 3070"/>
                  <a:gd name="T53" fmla="*/ 1566 h 2092"/>
                  <a:gd name="T54" fmla="*/ 2498 w 3070"/>
                  <a:gd name="T55" fmla="*/ 1690 h 2092"/>
                  <a:gd name="T56" fmla="*/ 2437 w 3070"/>
                  <a:gd name="T57" fmla="*/ 1802 h 2092"/>
                  <a:gd name="T58" fmla="*/ 2357 w 3070"/>
                  <a:gd name="T59" fmla="*/ 1899 h 2092"/>
                  <a:gd name="T60" fmla="*/ 2259 w 3070"/>
                  <a:gd name="T61" fmla="*/ 1979 h 2092"/>
                  <a:gd name="T62" fmla="*/ 2148 w 3070"/>
                  <a:gd name="T63" fmla="*/ 2040 h 2092"/>
                  <a:gd name="T64" fmla="*/ 2025 w 3070"/>
                  <a:gd name="T65" fmla="*/ 2078 h 2092"/>
                  <a:gd name="T66" fmla="*/ 1893 w 3070"/>
                  <a:gd name="T67" fmla="*/ 2092 h 2092"/>
                  <a:gd name="T68" fmla="*/ 1768 w 3070"/>
                  <a:gd name="T69" fmla="*/ 2080 h 2092"/>
                  <a:gd name="T70" fmla="*/ 1652 w 3070"/>
                  <a:gd name="T71" fmla="*/ 2047 h 2092"/>
                  <a:gd name="T72" fmla="*/ 1547 w 3070"/>
                  <a:gd name="T73" fmla="*/ 1993 h 2092"/>
                  <a:gd name="T74" fmla="*/ 1452 w 3070"/>
                  <a:gd name="T75" fmla="*/ 1923 h 2092"/>
                  <a:gd name="T76" fmla="*/ 448 w 3070"/>
                  <a:gd name="T77" fmla="*/ 1883 h 2092"/>
                  <a:gd name="T78" fmla="*/ 0 w 3070"/>
                  <a:gd name="T79" fmla="*/ 1704 h 2092"/>
                  <a:gd name="T80" fmla="*/ 448 w 3070"/>
                  <a:gd name="T81" fmla="*/ 1142 h 2092"/>
                  <a:gd name="T82" fmla="*/ 1403 w 3070"/>
                  <a:gd name="T83" fmla="*/ 1001 h 2092"/>
                  <a:gd name="T84" fmla="*/ 1483 w 3070"/>
                  <a:gd name="T85" fmla="*/ 923 h 2092"/>
                  <a:gd name="T86" fmla="*/ 1574 w 3070"/>
                  <a:gd name="T87" fmla="*/ 862 h 2092"/>
                  <a:gd name="T88" fmla="*/ 1675 w 3070"/>
                  <a:gd name="T89" fmla="*/ 817 h 2092"/>
                  <a:gd name="T90" fmla="*/ 1688 w 3070"/>
                  <a:gd name="T91" fmla="*/ 782 h 2092"/>
                  <a:gd name="T92" fmla="*/ 1614 w 3070"/>
                  <a:gd name="T93" fmla="*/ 728 h 2092"/>
                  <a:gd name="T94" fmla="*/ 1552 w 3070"/>
                  <a:gd name="T95" fmla="*/ 659 h 2092"/>
                  <a:gd name="T96" fmla="*/ 1529 w 3070"/>
                  <a:gd name="T97" fmla="*/ 621 h 2092"/>
                  <a:gd name="T98" fmla="*/ 874 w 3070"/>
                  <a:gd name="T99" fmla="*/ 605 h 2092"/>
                  <a:gd name="T100" fmla="*/ 812 w 3070"/>
                  <a:gd name="T101" fmla="*/ 592 h 2092"/>
                  <a:gd name="T102" fmla="*/ 762 w 3070"/>
                  <a:gd name="T103" fmla="*/ 558 h 2092"/>
                  <a:gd name="T104" fmla="*/ 727 w 3070"/>
                  <a:gd name="T105" fmla="*/ 508 h 2092"/>
                  <a:gd name="T106" fmla="*/ 715 w 3070"/>
                  <a:gd name="T107" fmla="*/ 446 h 2092"/>
                  <a:gd name="T108" fmla="*/ 727 w 3070"/>
                  <a:gd name="T109" fmla="*/ 382 h 2092"/>
                  <a:gd name="T110" fmla="*/ 762 w 3070"/>
                  <a:gd name="T111" fmla="*/ 332 h 2092"/>
                  <a:gd name="T112" fmla="*/ 812 w 3070"/>
                  <a:gd name="T113" fmla="*/ 298 h 2092"/>
                  <a:gd name="T114" fmla="*/ 874 w 3070"/>
                  <a:gd name="T115" fmla="*/ 285 h 2092"/>
                  <a:gd name="T116" fmla="*/ 1516 w 3070"/>
                  <a:gd name="T117" fmla="*/ 237 h 2092"/>
                  <a:gd name="T118" fmla="*/ 1571 w 3070"/>
                  <a:gd name="T119" fmla="*/ 151 h 2092"/>
                  <a:gd name="T120" fmla="*/ 1645 w 3070"/>
                  <a:gd name="T121" fmla="*/ 81 h 2092"/>
                  <a:gd name="T122" fmla="*/ 1736 w 3070"/>
                  <a:gd name="T123" fmla="*/ 30 h 2092"/>
                  <a:gd name="T124" fmla="*/ 1839 w 3070"/>
                  <a:gd name="T125" fmla="*/ 4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70" h="2092">
                    <a:moveTo>
                      <a:pt x="1893" y="0"/>
                    </a:moveTo>
                    <a:lnTo>
                      <a:pt x="1893" y="0"/>
                    </a:lnTo>
                    <a:lnTo>
                      <a:pt x="1947" y="4"/>
                    </a:lnTo>
                    <a:lnTo>
                      <a:pt x="1999" y="14"/>
                    </a:lnTo>
                    <a:lnTo>
                      <a:pt x="2049" y="30"/>
                    </a:lnTo>
                    <a:lnTo>
                      <a:pt x="2096" y="53"/>
                    </a:lnTo>
                    <a:lnTo>
                      <a:pt x="2140" y="81"/>
                    </a:lnTo>
                    <a:lnTo>
                      <a:pt x="2179" y="113"/>
                    </a:lnTo>
                    <a:lnTo>
                      <a:pt x="2213" y="151"/>
                    </a:lnTo>
                    <a:lnTo>
                      <a:pt x="2244" y="192"/>
                    </a:lnTo>
                    <a:lnTo>
                      <a:pt x="2269" y="237"/>
                    </a:lnTo>
                    <a:lnTo>
                      <a:pt x="2289" y="285"/>
                    </a:lnTo>
                    <a:lnTo>
                      <a:pt x="2909" y="285"/>
                    </a:lnTo>
                    <a:lnTo>
                      <a:pt x="2942" y="288"/>
                    </a:lnTo>
                    <a:lnTo>
                      <a:pt x="2973" y="298"/>
                    </a:lnTo>
                    <a:lnTo>
                      <a:pt x="2999" y="313"/>
                    </a:lnTo>
                    <a:lnTo>
                      <a:pt x="3023" y="332"/>
                    </a:lnTo>
                    <a:lnTo>
                      <a:pt x="3043" y="356"/>
                    </a:lnTo>
                    <a:lnTo>
                      <a:pt x="3058" y="382"/>
                    </a:lnTo>
                    <a:lnTo>
                      <a:pt x="3067" y="413"/>
                    </a:lnTo>
                    <a:lnTo>
                      <a:pt x="3070" y="446"/>
                    </a:lnTo>
                    <a:lnTo>
                      <a:pt x="3067" y="478"/>
                    </a:lnTo>
                    <a:lnTo>
                      <a:pt x="3058" y="508"/>
                    </a:lnTo>
                    <a:lnTo>
                      <a:pt x="3043" y="534"/>
                    </a:lnTo>
                    <a:lnTo>
                      <a:pt x="3023" y="558"/>
                    </a:lnTo>
                    <a:lnTo>
                      <a:pt x="2999" y="578"/>
                    </a:lnTo>
                    <a:lnTo>
                      <a:pt x="2973" y="592"/>
                    </a:lnTo>
                    <a:lnTo>
                      <a:pt x="2942" y="602"/>
                    </a:lnTo>
                    <a:lnTo>
                      <a:pt x="2909" y="605"/>
                    </a:lnTo>
                    <a:lnTo>
                      <a:pt x="2266" y="605"/>
                    </a:lnTo>
                    <a:lnTo>
                      <a:pt x="2256" y="621"/>
                    </a:lnTo>
                    <a:lnTo>
                      <a:pt x="2244" y="641"/>
                    </a:lnTo>
                    <a:lnTo>
                      <a:pt x="2232" y="660"/>
                    </a:lnTo>
                    <a:lnTo>
                      <a:pt x="2204" y="695"/>
                    </a:lnTo>
                    <a:lnTo>
                      <a:pt x="2171" y="727"/>
                    </a:lnTo>
                    <a:lnTo>
                      <a:pt x="2135" y="754"/>
                    </a:lnTo>
                    <a:lnTo>
                      <a:pt x="2097" y="778"/>
                    </a:lnTo>
                    <a:lnTo>
                      <a:pt x="2056" y="799"/>
                    </a:lnTo>
                    <a:lnTo>
                      <a:pt x="2115" y="817"/>
                    </a:lnTo>
                    <a:lnTo>
                      <a:pt x="2172" y="841"/>
                    </a:lnTo>
                    <a:lnTo>
                      <a:pt x="2226" y="870"/>
                    </a:lnTo>
                    <a:lnTo>
                      <a:pt x="2277" y="903"/>
                    </a:lnTo>
                    <a:lnTo>
                      <a:pt x="2325" y="941"/>
                    </a:lnTo>
                    <a:lnTo>
                      <a:pt x="2368" y="984"/>
                    </a:lnTo>
                    <a:lnTo>
                      <a:pt x="2408" y="1030"/>
                    </a:lnTo>
                    <a:lnTo>
                      <a:pt x="2444" y="1079"/>
                    </a:lnTo>
                    <a:lnTo>
                      <a:pt x="2475" y="1132"/>
                    </a:lnTo>
                    <a:lnTo>
                      <a:pt x="2502" y="1188"/>
                    </a:lnTo>
                    <a:lnTo>
                      <a:pt x="2522" y="1246"/>
                    </a:lnTo>
                    <a:lnTo>
                      <a:pt x="2537" y="1307"/>
                    </a:lnTo>
                    <a:lnTo>
                      <a:pt x="2546" y="1370"/>
                    </a:lnTo>
                    <a:lnTo>
                      <a:pt x="2550" y="1434"/>
                    </a:lnTo>
                    <a:lnTo>
                      <a:pt x="2546" y="1502"/>
                    </a:lnTo>
                    <a:lnTo>
                      <a:pt x="2536" y="1566"/>
                    </a:lnTo>
                    <a:lnTo>
                      <a:pt x="2520" y="1629"/>
                    </a:lnTo>
                    <a:lnTo>
                      <a:pt x="2498" y="1690"/>
                    </a:lnTo>
                    <a:lnTo>
                      <a:pt x="2469" y="1748"/>
                    </a:lnTo>
                    <a:lnTo>
                      <a:pt x="2437" y="1802"/>
                    </a:lnTo>
                    <a:lnTo>
                      <a:pt x="2399" y="1852"/>
                    </a:lnTo>
                    <a:lnTo>
                      <a:pt x="2357" y="1899"/>
                    </a:lnTo>
                    <a:lnTo>
                      <a:pt x="2310" y="1942"/>
                    </a:lnTo>
                    <a:lnTo>
                      <a:pt x="2259" y="1979"/>
                    </a:lnTo>
                    <a:lnTo>
                      <a:pt x="2205" y="2012"/>
                    </a:lnTo>
                    <a:lnTo>
                      <a:pt x="2148" y="2040"/>
                    </a:lnTo>
                    <a:lnTo>
                      <a:pt x="2088" y="2062"/>
                    </a:lnTo>
                    <a:lnTo>
                      <a:pt x="2025" y="2078"/>
                    </a:lnTo>
                    <a:lnTo>
                      <a:pt x="1959" y="2088"/>
                    </a:lnTo>
                    <a:lnTo>
                      <a:pt x="1893" y="2092"/>
                    </a:lnTo>
                    <a:lnTo>
                      <a:pt x="1829" y="2088"/>
                    </a:lnTo>
                    <a:lnTo>
                      <a:pt x="1768" y="2080"/>
                    </a:lnTo>
                    <a:lnTo>
                      <a:pt x="1710" y="2065"/>
                    </a:lnTo>
                    <a:lnTo>
                      <a:pt x="1652" y="2047"/>
                    </a:lnTo>
                    <a:lnTo>
                      <a:pt x="1598" y="2023"/>
                    </a:lnTo>
                    <a:lnTo>
                      <a:pt x="1547" y="1993"/>
                    </a:lnTo>
                    <a:lnTo>
                      <a:pt x="1497" y="1961"/>
                    </a:lnTo>
                    <a:lnTo>
                      <a:pt x="1452" y="1923"/>
                    </a:lnTo>
                    <a:lnTo>
                      <a:pt x="1410" y="1883"/>
                    </a:lnTo>
                    <a:lnTo>
                      <a:pt x="448" y="1883"/>
                    </a:lnTo>
                    <a:lnTo>
                      <a:pt x="448" y="1704"/>
                    </a:lnTo>
                    <a:lnTo>
                      <a:pt x="0" y="1704"/>
                    </a:lnTo>
                    <a:lnTo>
                      <a:pt x="0" y="1142"/>
                    </a:lnTo>
                    <a:lnTo>
                      <a:pt x="448" y="1142"/>
                    </a:lnTo>
                    <a:lnTo>
                      <a:pt x="448" y="1001"/>
                    </a:lnTo>
                    <a:lnTo>
                      <a:pt x="1403" y="1001"/>
                    </a:lnTo>
                    <a:lnTo>
                      <a:pt x="1442" y="960"/>
                    </a:lnTo>
                    <a:lnTo>
                      <a:pt x="1483" y="923"/>
                    </a:lnTo>
                    <a:lnTo>
                      <a:pt x="1527" y="890"/>
                    </a:lnTo>
                    <a:lnTo>
                      <a:pt x="1574" y="862"/>
                    </a:lnTo>
                    <a:lnTo>
                      <a:pt x="1624" y="838"/>
                    </a:lnTo>
                    <a:lnTo>
                      <a:pt x="1675" y="817"/>
                    </a:lnTo>
                    <a:lnTo>
                      <a:pt x="1729" y="802"/>
                    </a:lnTo>
                    <a:lnTo>
                      <a:pt x="1688" y="782"/>
                    </a:lnTo>
                    <a:lnTo>
                      <a:pt x="1650" y="756"/>
                    </a:lnTo>
                    <a:lnTo>
                      <a:pt x="1614" y="728"/>
                    </a:lnTo>
                    <a:lnTo>
                      <a:pt x="1581" y="696"/>
                    </a:lnTo>
                    <a:lnTo>
                      <a:pt x="1552" y="659"/>
                    </a:lnTo>
                    <a:lnTo>
                      <a:pt x="1541" y="641"/>
                    </a:lnTo>
                    <a:lnTo>
                      <a:pt x="1529" y="621"/>
                    </a:lnTo>
                    <a:lnTo>
                      <a:pt x="1518" y="605"/>
                    </a:lnTo>
                    <a:lnTo>
                      <a:pt x="874" y="605"/>
                    </a:lnTo>
                    <a:lnTo>
                      <a:pt x="842" y="602"/>
                    </a:lnTo>
                    <a:lnTo>
                      <a:pt x="812" y="592"/>
                    </a:lnTo>
                    <a:lnTo>
                      <a:pt x="785" y="578"/>
                    </a:lnTo>
                    <a:lnTo>
                      <a:pt x="762" y="558"/>
                    </a:lnTo>
                    <a:lnTo>
                      <a:pt x="742" y="534"/>
                    </a:lnTo>
                    <a:lnTo>
                      <a:pt x="727" y="508"/>
                    </a:lnTo>
                    <a:lnTo>
                      <a:pt x="718" y="478"/>
                    </a:lnTo>
                    <a:lnTo>
                      <a:pt x="715" y="446"/>
                    </a:lnTo>
                    <a:lnTo>
                      <a:pt x="718" y="413"/>
                    </a:lnTo>
                    <a:lnTo>
                      <a:pt x="727" y="382"/>
                    </a:lnTo>
                    <a:lnTo>
                      <a:pt x="742" y="356"/>
                    </a:lnTo>
                    <a:lnTo>
                      <a:pt x="762" y="332"/>
                    </a:lnTo>
                    <a:lnTo>
                      <a:pt x="785" y="313"/>
                    </a:lnTo>
                    <a:lnTo>
                      <a:pt x="812" y="298"/>
                    </a:lnTo>
                    <a:lnTo>
                      <a:pt x="842" y="288"/>
                    </a:lnTo>
                    <a:lnTo>
                      <a:pt x="874" y="285"/>
                    </a:lnTo>
                    <a:lnTo>
                      <a:pt x="1496" y="285"/>
                    </a:lnTo>
                    <a:lnTo>
                      <a:pt x="1516" y="237"/>
                    </a:lnTo>
                    <a:lnTo>
                      <a:pt x="1541" y="192"/>
                    </a:lnTo>
                    <a:lnTo>
                      <a:pt x="1571" y="151"/>
                    </a:lnTo>
                    <a:lnTo>
                      <a:pt x="1606" y="113"/>
                    </a:lnTo>
                    <a:lnTo>
                      <a:pt x="1645" y="81"/>
                    </a:lnTo>
                    <a:lnTo>
                      <a:pt x="1689" y="53"/>
                    </a:lnTo>
                    <a:lnTo>
                      <a:pt x="1736" y="30"/>
                    </a:lnTo>
                    <a:lnTo>
                      <a:pt x="1786" y="14"/>
                    </a:lnTo>
                    <a:lnTo>
                      <a:pt x="1839" y="4"/>
                    </a:lnTo>
                    <a:lnTo>
                      <a:pt x="1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0"/>
            <p:cNvGrpSpPr>
              <a:grpSpLocks noChangeAspect="1"/>
            </p:cNvGrpSpPr>
            <p:nvPr userDrawn="1"/>
          </p:nvGrpSpPr>
          <p:grpSpPr bwMode="auto">
            <a:xfrm>
              <a:off x="5391521" y="5088778"/>
              <a:ext cx="493764" cy="368383"/>
              <a:chOff x="-701" y="616"/>
              <a:chExt cx="1909" cy="1899"/>
            </a:xfrm>
            <a:solidFill>
              <a:srgbClr val="D0CECE"/>
            </a:solidFill>
          </p:grpSpPr>
          <p:sp>
            <p:nvSpPr>
              <p:cNvPr id="413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Group 18"/>
            <p:cNvGrpSpPr>
              <a:grpSpLocks noChangeAspect="1"/>
            </p:cNvGrpSpPr>
            <p:nvPr userDrawn="1"/>
          </p:nvGrpSpPr>
          <p:grpSpPr bwMode="auto">
            <a:xfrm>
              <a:off x="5556520" y="2809754"/>
              <a:ext cx="835433" cy="501590"/>
              <a:chOff x="-1982" y="1399"/>
              <a:chExt cx="1900" cy="1521"/>
            </a:xfrm>
            <a:solidFill>
              <a:schemeClr val="bg2">
                <a:lumMod val="50000"/>
              </a:schemeClr>
            </a:solidFill>
          </p:grpSpPr>
          <p:sp>
            <p:nvSpPr>
              <p:cNvPr id="404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2" name="Group 31"/>
            <p:cNvGrpSpPr>
              <a:grpSpLocks noChangeAspect="1"/>
            </p:cNvGrpSpPr>
            <p:nvPr userDrawn="1"/>
          </p:nvGrpSpPr>
          <p:grpSpPr bwMode="auto">
            <a:xfrm>
              <a:off x="5705419" y="5181055"/>
              <a:ext cx="675575" cy="659759"/>
              <a:chOff x="-1764" y="1203"/>
              <a:chExt cx="1463" cy="1905"/>
            </a:xfrm>
            <a:solidFill>
              <a:schemeClr val="bg1"/>
            </a:solidFill>
          </p:grpSpPr>
          <p:sp>
            <p:nvSpPr>
              <p:cNvPr id="393" name="Freeform 33"/>
              <p:cNvSpPr>
                <a:spLocks/>
              </p:cNvSpPr>
              <p:nvPr userDrawn="1"/>
            </p:nvSpPr>
            <p:spPr bwMode="auto">
              <a:xfrm>
                <a:off x="-1397" y="1203"/>
                <a:ext cx="717" cy="602"/>
              </a:xfrm>
              <a:custGeom>
                <a:avLst/>
                <a:gdLst>
                  <a:gd name="T0" fmla="*/ 550 w 1434"/>
                  <a:gd name="T1" fmla="*/ 0 h 1204"/>
                  <a:gd name="T2" fmla="*/ 870 w 1434"/>
                  <a:gd name="T3" fmla="*/ 0 h 1204"/>
                  <a:gd name="T4" fmla="*/ 870 w 1434"/>
                  <a:gd name="T5" fmla="*/ 577 h 1204"/>
                  <a:gd name="T6" fmla="*/ 1094 w 1434"/>
                  <a:gd name="T7" fmla="*/ 577 h 1204"/>
                  <a:gd name="T8" fmla="*/ 1140 w 1434"/>
                  <a:gd name="T9" fmla="*/ 580 h 1204"/>
                  <a:gd name="T10" fmla="*/ 1185 w 1434"/>
                  <a:gd name="T11" fmla="*/ 588 h 1204"/>
                  <a:gd name="T12" fmla="*/ 1226 w 1434"/>
                  <a:gd name="T13" fmla="*/ 602 h 1204"/>
                  <a:gd name="T14" fmla="*/ 1266 w 1434"/>
                  <a:gd name="T15" fmla="*/ 622 h 1204"/>
                  <a:gd name="T16" fmla="*/ 1302 w 1434"/>
                  <a:gd name="T17" fmla="*/ 645 h 1204"/>
                  <a:gd name="T18" fmla="*/ 1334 w 1434"/>
                  <a:gd name="T19" fmla="*/ 673 h 1204"/>
                  <a:gd name="T20" fmla="*/ 1363 w 1434"/>
                  <a:gd name="T21" fmla="*/ 705 h 1204"/>
                  <a:gd name="T22" fmla="*/ 1387 w 1434"/>
                  <a:gd name="T23" fmla="*/ 740 h 1204"/>
                  <a:gd name="T24" fmla="*/ 1407 w 1434"/>
                  <a:gd name="T25" fmla="*/ 778 h 1204"/>
                  <a:gd name="T26" fmla="*/ 1422 w 1434"/>
                  <a:gd name="T27" fmla="*/ 820 h 1204"/>
                  <a:gd name="T28" fmla="*/ 1430 w 1434"/>
                  <a:gd name="T29" fmla="*/ 864 h 1204"/>
                  <a:gd name="T30" fmla="*/ 1434 w 1434"/>
                  <a:gd name="T31" fmla="*/ 911 h 1204"/>
                  <a:gd name="T32" fmla="*/ 1434 w 1434"/>
                  <a:gd name="T33" fmla="*/ 1204 h 1204"/>
                  <a:gd name="T34" fmla="*/ 0 w 1434"/>
                  <a:gd name="T35" fmla="*/ 1204 h 1204"/>
                  <a:gd name="T36" fmla="*/ 0 w 1434"/>
                  <a:gd name="T37" fmla="*/ 911 h 1204"/>
                  <a:gd name="T38" fmla="*/ 3 w 1434"/>
                  <a:gd name="T39" fmla="*/ 864 h 1204"/>
                  <a:gd name="T40" fmla="*/ 13 w 1434"/>
                  <a:gd name="T41" fmla="*/ 820 h 1204"/>
                  <a:gd name="T42" fmla="*/ 28 w 1434"/>
                  <a:gd name="T43" fmla="*/ 778 h 1204"/>
                  <a:gd name="T44" fmla="*/ 49 w 1434"/>
                  <a:gd name="T45" fmla="*/ 740 h 1204"/>
                  <a:gd name="T46" fmla="*/ 74 w 1434"/>
                  <a:gd name="T47" fmla="*/ 705 h 1204"/>
                  <a:gd name="T48" fmla="*/ 103 w 1434"/>
                  <a:gd name="T49" fmla="*/ 673 h 1204"/>
                  <a:gd name="T50" fmla="*/ 137 w 1434"/>
                  <a:gd name="T51" fmla="*/ 645 h 1204"/>
                  <a:gd name="T52" fmla="*/ 174 w 1434"/>
                  <a:gd name="T53" fmla="*/ 622 h 1204"/>
                  <a:gd name="T54" fmla="*/ 214 w 1434"/>
                  <a:gd name="T55" fmla="*/ 602 h 1204"/>
                  <a:gd name="T56" fmla="*/ 256 w 1434"/>
                  <a:gd name="T57" fmla="*/ 588 h 1204"/>
                  <a:gd name="T58" fmla="*/ 301 w 1434"/>
                  <a:gd name="T59" fmla="*/ 580 h 1204"/>
                  <a:gd name="T60" fmla="*/ 348 w 1434"/>
                  <a:gd name="T61" fmla="*/ 577 h 1204"/>
                  <a:gd name="T62" fmla="*/ 550 w 1434"/>
                  <a:gd name="T63" fmla="*/ 577 h 1204"/>
                  <a:gd name="T64" fmla="*/ 550 w 1434"/>
                  <a:gd name="T65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34" h="1204">
                    <a:moveTo>
                      <a:pt x="550" y="0"/>
                    </a:moveTo>
                    <a:lnTo>
                      <a:pt x="870" y="0"/>
                    </a:lnTo>
                    <a:lnTo>
                      <a:pt x="870" y="577"/>
                    </a:lnTo>
                    <a:lnTo>
                      <a:pt x="1094" y="577"/>
                    </a:lnTo>
                    <a:lnTo>
                      <a:pt x="1140" y="580"/>
                    </a:lnTo>
                    <a:lnTo>
                      <a:pt x="1185" y="588"/>
                    </a:lnTo>
                    <a:lnTo>
                      <a:pt x="1226" y="602"/>
                    </a:lnTo>
                    <a:lnTo>
                      <a:pt x="1266" y="622"/>
                    </a:lnTo>
                    <a:lnTo>
                      <a:pt x="1302" y="645"/>
                    </a:lnTo>
                    <a:lnTo>
                      <a:pt x="1334" y="673"/>
                    </a:lnTo>
                    <a:lnTo>
                      <a:pt x="1363" y="705"/>
                    </a:lnTo>
                    <a:lnTo>
                      <a:pt x="1387" y="740"/>
                    </a:lnTo>
                    <a:lnTo>
                      <a:pt x="1407" y="778"/>
                    </a:lnTo>
                    <a:lnTo>
                      <a:pt x="1422" y="820"/>
                    </a:lnTo>
                    <a:lnTo>
                      <a:pt x="1430" y="864"/>
                    </a:lnTo>
                    <a:lnTo>
                      <a:pt x="1434" y="911"/>
                    </a:lnTo>
                    <a:lnTo>
                      <a:pt x="1434" y="1204"/>
                    </a:lnTo>
                    <a:lnTo>
                      <a:pt x="0" y="1204"/>
                    </a:lnTo>
                    <a:lnTo>
                      <a:pt x="0" y="911"/>
                    </a:lnTo>
                    <a:lnTo>
                      <a:pt x="3" y="864"/>
                    </a:lnTo>
                    <a:lnTo>
                      <a:pt x="13" y="820"/>
                    </a:lnTo>
                    <a:lnTo>
                      <a:pt x="28" y="778"/>
                    </a:lnTo>
                    <a:lnTo>
                      <a:pt x="49" y="740"/>
                    </a:lnTo>
                    <a:lnTo>
                      <a:pt x="74" y="705"/>
                    </a:lnTo>
                    <a:lnTo>
                      <a:pt x="103" y="673"/>
                    </a:lnTo>
                    <a:lnTo>
                      <a:pt x="137" y="645"/>
                    </a:lnTo>
                    <a:lnTo>
                      <a:pt x="174" y="622"/>
                    </a:lnTo>
                    <a:lnTo>
                      <a:pt x="214" y="602"/>
                    </a:lnTo>
                    <a:lnTo>
                      <a:pt x="256" y="588"/>
                    </a:lnTo>
                    <a:lnTo>
                      <a:pt x="301" y="580"/>
                    </a:lnTo>
                    <a:lnTo>
                      <a:pt x="348" y="577"/>
                    </a:lnTo>
                    <a:lnTo>
                      <a:pt x="550" y="577"/>
                    </a:lnTo>
                    <a:lnTo>
                      <a:pt x="5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Freeform 34"/>
              <p:cNvSpPr>
                <a:spLocks/>
              </p:cNvSpPr>
              <p:nvPr userDrawn="1"/>
            </p:nvSpPr>
            <p:spPr bwMode="auto">
              <a:xfrm>
                <a:off x="-1764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1 h 568"/>
                  <a:gd name="T30" fmla="*/ 369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78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70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8 w 376"/>
                  <a:gd name="T91" fmla="*/ 93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5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6" y="378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Freeform 35"/>
              <p:cNvSpPr>
                <a:spLocks/>
              </p:cNvSpPr>
              <p:nvPr userDrawn="1"/>
            </p:nvSpPr>
            <p:spPr bwMode="auto">
              <a:xfrm>
                <a:off x="-1439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6 w 376"/>
                  <a:gd name="T21" fmla="*/ 173 h 568"/>
                  <a:gd name="T22" fmla="*/ 323 w 376"/>
                  <a:gd name="T23" fmla="*/ 202 h 568"/>
                  <a:gd name="T24" fmla="*/ 338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9 w 376"/>
                  <a:gd name="T91" fmla="*/ 93 h 568"/>
                  <a:gd name="T92" fmla="*/ 135 w 376"/>
                  <a:gd name="T93" fmla="*/ 71 h 568"/>
                  <a:gd name="T94" fmla="*/ 149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6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9" y="93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Freeform 36"/>
              <p:cNvSpPr>
                <a:spLocks/>
              </p:cNvSpPr>
              <p:nvPr userDrawn="1"/>
            </p:nvSpPr>
            <p:spPr bwMode="auto">
              <a:xfrm>
                <a:off x="-1121" y="2451"/>
                <a:ext cx="189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4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4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5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Freeform 37"/>
              <p:cNvSpPr>
                <a:spLocks/>
              </p:cNvSpPr>
              <p:nvPr userDrawn="1"/>
            </p:nvSpPr>
            <p:spPr bwMode="auto">
              <a:xfrm>
                <a:off x="-818" y="2451"/>
                <a:ext cx="188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1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4 w 376"/>
                  <a:gd name="T47" fmla="*/ 542 h 568"/>
                  <a:gd name="T48" fmla="*/ 255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7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1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4" y="542"/>
                    </a:lnTo>
                    <a:lnTo>
                      <a:pt x="255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7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Freeform 38"/>
              <p:cNvSpPr>
                <a:spLocks/>
              </p:cNvSpPr>
              <p:nvPr userDrawn="1"/>
            </p:nvSpPr>
            <p:spPr bwMode="auto">
              <a:xfrm>
                <a:off x="-490" y="2451"/>
                <a:ext cx="189" cy="284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6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3 h 568"/>
                  <a:gd name="T16" fmla="*/ 274 w 377"/>
                  <a:gd name="T17" fmla="*/ 119 h 568"/>
                  <a:gd name="T18" fmla="*/ 291 w 377"/>
                  <a:gd name="T19" fmla="*/ 144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1 h 568"/>
                  <a:gd name="T30" fmla="*/ 370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78 h 568"/>
                  <a:gd name="T36" fmla="*/ 373 w 377"/>
                  <a:gd name="T37" fmla="*/ 413 h 568"/>
                  <a:gd name="T38" fmla="*/ 365 w 377"/>
                  <a:gd name="T39" fmla="*/ 445 h 568"/>
                  <a:gd name="T40" fmla="*/ 351 w 377"/>
                  <a:gd name="T41" fmla="*/ 474 h 568"/>
                  <a:gd name="T42" fmla="*/ 333 w 377"/>
                  <a:gd name="T43" fmla="*/ 500 h 568"/>
                  <a:gd name="T44" fmla="*/ 309 w 377"/>
                  <a:gd name="T45" fmla="*/ 523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3 w 377"/>
                  <a:gd name="T51" fmla="*/ 564 h 568"/>
                  <a:gd name="T52" fmla="*/ 188 w 377"/>
                  <a:gd name="T53" fmla="*/ 568 h 568"/>
                  <a:gd name="T54" fmla="*/ 154 w 377"/>
                  <a:gd name="T55" fmla="*/ 564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7 w 377"/>
                  <a:gd name="T61" fmla="*/ 523 h 568"/>
                  <a:gd name="T62" fmla="*/ 44 w 377"/>
                  <a:gd name="T63" fmla="*/ 500 h 568"/>
                  <a:gd name="T64" fmla="*/ 25 w 377"/>
                  <a:gd name="T65" fmla="*/ 474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78 h 568"/>
                  <a:gd name="T72" fmla="*/ 2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1 h 568"/>
                  <a:gd name="T78" fmla="*/ 27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4 h 568"/>
                  <a:gd name="T88" fmla="*/ 102 w 377"/>
                  <a:gd name="T89" fmla="*/ 119 h 568"/>
                  <a:gd name="T90" fmla="*/ 118 w 377"/>
                  <a:gd name="T91" fmla="*/ 93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2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70" y="322"/>
                    </a:lnTo>
                    <a:lnTo>
                      <a:pt x="374" y="351"/>
                    </a:lnTo>
                    <a:lnTo>
                      <a:pt x="377" y="378"/>
                    </a:lnTo>
                    <a:lnTo>
                      <a:pt x="373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3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3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7" y="523"/>
                    </a:lnTo>
                    <a:lnTo>
                      <a:pt x="44" y="500"/>
                    </a:lnTo>
                    <a:lnTo>
                      <a:pt x="25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7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2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39"/>
              <p:cNvSpPr>
                <a:spLocks/>
              </p:cNvSpPr>
              <p:nvPr userDrawn="1"/>
            </p:nvSpPr>
            <p:spPr bwMode="auto">
              <a:xfrm>
                <a:off x="-1606" y="2825"/>
                <a:ext cx="188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5 w 377"/>
                  <a:gd name="T9" fmla="*/ 34 h 568"/>
                  <a:gd name="T10" fmla="*/ 227 w 377"/>
                  <a:gd name="T11" fmla="*/ 51 h 568"/>
                  <a:gd name="T12" fmla="*/ 243 w 377"/>
                  <a:gd name="T13" fmla="*/ 71 h 568"/>
                  <a:gd name="T14" fmla="*/ 258 w 377"/>
                  <a:gd name="T15" fmla="*/ 94 h 568"/>
                  <a:gd name="T16" fmla="*/ 274 w 377"/>
                  <a:gd name="T17" fmla="*/ 119 h 568"/>
                  <a:gd name="T18" fmla="*/ 291 w 377"/>
                  <a:gd name="T19" fmla="*/ 145 h 568"/>
                  <a:gd name="T20" fmla="*/ 307 w 377"/>
                  <a:gd name="T21" fmla="*/ 173 h 568"/>
                  <a:gd name="T22" fmla="*/ 323 w 377"/>
                  <a:gd name="T23" fmla="*/ 202 h 568"/>
                  <a:gd name="T24" fmla="*/ 338 w 377"/>
                  <a:gd name="T25" fmla="*/ 231 h 568"/>
                  <a:gd name="T26" fmla="*/ 350 w 377"/>
                  <a:gd name="T27" fmla="*/ 261 h 568"/>
                  <a:gd name="T28" fmla="*/ 361 w 377"/>
                  <a:gd name="T29" fmla="*/ 292 h 568"/>
                  <a:gd name="T30" fmla="*/ 369 w 377"/>
                  <a:gd name="T31" fmla="*/ 322 h 568"/>
                  <a:gd name="T32" fmla="*/ 375 w 377"/>
                  <a:gd name="T33" fmla="*/ 351 h 568"/>
                  <a:gd name="T34" fmla="*/ 377 w 377"/>
                  <a:gd name="T35" fmla="*/ 380 h 568"/>
                  <a:gd name="T36" fmla="*/ 374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2 w 377"/>
                  <a:gd name="T43" fmla="*/ 500 h 568"/>
                  <a:gd name="T44" fmla="*/ 310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2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8 w 377"/>
                  <a:gd name="T61" fmla="*/ 524 h 568"/>
                  <a:gd name="T62" fmla="*/ 44 w 377"/>
                  <a:gd name="T63" fmla="*/ 500 h 568"/>
                  <a:gd name="T64" fmla="*/ 26 w 377"/>
                  <a:gd name="T65" fmla="*/ 475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6 w 377"/>
                  <a:gd name="T79" fmla="*/ 261 h 568"/>
                  <a:gd name="T80" fmla="*/ 40 w 377"/>
                  <a:gd name="T81" fmla="*/ 231 h 568"/>
                  <a:gd name="T82" fmla="*/ 54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9 w 377"/>
                  <a:gd name="T91" fmla="*/ 94 h 568"/>
                  <a:gd name="T92" fmla="*/ 135 w 377"/>
                  <a:gd name="T93" fmla="*/ 71 h 568"/>
                  <a:gd name="T94" fmla="*/ 149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3" y="71"/>
                    </a:lnTo>
                    <a:lnTo>
                      <a:pt x="258" y="94"/>
                    </a:lnTo>
                    <a:lnTo>
                      <a:pt x="274" y="119"/>
                    </a:lnTo>
                    <a:lnTo>
                      <a:pt x="291" y="145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7" y="380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8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40" y="231"/>
                    </a:lnTo>
                    <a:lnTo>
                      <a:pt x="54" y="202"/>
                    </a:lnTo>
                    <a:lnTo>
                      <a:pt x="70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9" y="94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Freeform 40"/>
              <p:cNvSpPr>
                <a:spLocks/>
              </p:cNvSpPr>
              <p:nvPr userDrawn="1"/>
            </p:nvSpPr>
            <p:spPr bwMode="auto">
              <a:xfrm>
                <a:off x="-1281" y="2825"/>
                <a:ext cx="188" cy="283"/>
              </a:xfrm>
              <a:custGeom>
                <a:avLst/>
                <a:gdLst>
                  <a:gd name="T0" fmla="*/ 187 w 376"/>
                  <a:gd name="T1" fmla="*/ 0 h 568"/>
                  <a:gd name="T2" fmla="*/ 190 w 376"/>
                  <a:gd name="T3" fmla="*/ 3 h 568"/>
                  <a:gd name="T4" fmla="*/ 194 w 376"/>
                  <a:gd name="T5" fmla="*/ 10 h 568"/>
                  <a:gd name="T6" fmla="*/ 202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2 w 376"/>
                  <a:gd name="T13" fmla="*/ 71 h 568"/>
                  <a:gd name="T14" fmla="*/ 257 w 376"/>
                  <a:gd name="T15" fmla="*/ 94 h 568"/>
                  <a:gd name="T16" fmla="*/ 273 w 376"/>
                  <a:gd name="T17" fmla="*/ 119 h 568"/>
                  <a:gd name="T18" fmla="*/ 289 w 376"/>
                  <a:gd name="T19" fmla="*/ 145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2 h 568"/>
                  <a:gd name="T30" fmla="*/ 368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1 w 376"/>
                  <a:gd name="T43" fmla="*/ 500 h 568"/>
                  <a:gd name="T44" fmla="*/ 309 w 376"/>
                  <a:gd name="T45" fmla="*/ 524 h 568"/>
                  <a:gd name="T46" fmla="*/ 282 w 376"/>
                  <a:gd name="T47" fmla="*/ 542 h 568"/>
                  <a:gd name="T48" fmla="*/ 253 w 376"/>
                  <a:gd name="T49" fmla="*/ 556 h 568"/>
                  <a:gd name="T50" fmla="*/ 221 w 376"/>
                  <a:gd name="T51" fmla="*/ 565 h 568"/>
                  <a:gd name="T52" fmla="*/ 187 w 376"/>
                  <a:gd name="T53" fmla="*/ 568 h 568"/>
                  <a:gd name="T54" fmla="*/ 154 w 376"/>
                  <a:gd name="T55" fmla="*/ 565 h 568"/>
                  <a:gd name="T56" fmla="*/ 121 w 376"/>
                  <a:gd name="T57" fmla="*/ 556 h 568"/>
                  <a:gd name="T58" fmla="*/ 92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5 w 376"/>
                  <a:gd name="T65" fmla="*/ 475 h 568"/>
                  <a:gd name="T66" fmla="*/ 11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5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2 w 376"/>
                  <a:gd name="T99" fmla="*/ 20 h 568"/>
                  <a:gd name="T100" fmla="*/ 180 w 376"/>
                  <a:gd name="T101" fmla="*/ 10 h 568"/>
                  <a:gd name="T102" fmla="*/ 185 w 376"/>
                  <a:gd name="T103" fmla="*/ 3 h 568"/>
                  <a:gd name="T104" fmla="*/ 187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7" y="0"/>
                    </a:moveTo>
                    <a:lnTo>
                      <a:pt x="190" y="3"/>
                    </a:lnTo>
                    <a:lnTo>
                      <a:pt x="194" y="10"/>
                    </a:lnTo>
                    <a:lnTo>
                      <a:pt x="202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89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8" y="322"/>
                    </a:lnTo>
                    <a:lnTo>
                      <a:pt x="374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2" y="542"/>
                    </a:lnTo>
                    <a:lnTo>
                      <a:pt x="253" y="556"/>
                    </a:lnTo>
                    <a:lnTo>
                      <a:pt x="221" y="565"/>
                    </a:lnTo>
                    <a:lnTo>
                      <a:pt x="187" y="568"/>
                    </a:lnTo>
                    <a:lnTo>
                      <a:pt x="154" y="565"/>
                    </a:lnTo>
                    <a:lnTo>
                      <a:pt x="121" y="556"/>
                    </a:lnTo>
                    <a:lnTo>
                      <a:pt x="92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1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5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Freeform 41"/>
              <p:cNvSpPr>
                <a:spLocks/>
              </p:cNvSpPr>
              <p:nvPr userDrawn="1"/>
            </p:nvSpPr>
            <p:spPr bwMode="auto">
              <a:xfrm>
                <a:off x="-962" y="2825"/>
                <a:ext cx="187" cy="283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4 h 568"/>
                  <a:gd name="T16" fmla="*/ 274 w 376"/>
                  <a:gd name="T17" fmla="*/ 119 h 568"/>
                  <a:gd name="T18" fmla="*/ 290 w 376"/>
                  <a:gd name="T19" fmla="*/ 145 h 568"/>
                  <a:gd name="T20" fmla="*/ 306 w 376"/>
                  <a:gd name="T21" fmla="*/ 173 h 568"/>
                  <a:gd name="T22" fmla="*/ 322 w 376"/>
                  <a:gd name="T23" fmla="*/ 202 h 568"/>
                  <a:gd name="T24" fmla="*/ 336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2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2 w 376"/>
                  <a:gd name="T43" fmla="*/ 500 h 568"/>
                  <a:gd name="T44" fmla="*/ 310 w 376"/>
                  <a:gd name="T45" fmla="*/ 524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5 h 568"/>
                  <a:gd name="T52" fmla="*/ 188 w 376"/>
                  <a:gd name="T53" fmla="*/ 568 h 568"/>
                  <a:gd name="T54" fmla="*/ 154 w 376"/>
                  <a:gd name="T55" fmla="*/ 565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6 w 376"/>
                  <a:gd name="T65" fmla="*/ 475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6 w 376"/>
                  <a:gd name="T79" fmla="*/ 261 h 568"/>
                  <a:gd name="T80" fmla="*/ 38 w 376"/>
                  <a:gd name="T81" fmla="*/ 231 h 568"/>
                  <a:gd name="T82" fmla="*/ 53 w 376"/>
                  <a:gd name="T83" fmla="*/ 202 h 568"/>
                  <a:gd name="T84" fmla="*/ 68 w 376"/>
                  <a:gd name="T85" fmla="*/ 173 h 568"/>
                  <a:gd name="T86" fmla="*/ 86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5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4"/>
                    </a:lnTo>
                    <a:lnTo>
                      <a:pt x="274" y="119"/>
                    </a:lnTo>
                    <a:lnTo>
                      <a:pt x="290" y="145"/>
                    </a:lnTo>
                    <a:lnTo>
                      <a:pt x="306" y="173"/>
                    </a:lnTo>
                    <a:lnTo>
                      <a:pt x="322" y="202"/>
                    </a:lnTo>
                    <a:lnTo>
                      <a:pt x="336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38" y="231"/>
                    </a:lnTo>
                    <a:lnTo>
                      <a:pt x="53" y="202"/>
                    </a:lnTo>
                    <a:lnTo>
                      <a:pt x="68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5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Freeform 42"/>
              <p:cNvSpPr>
                <a:spLocks/>
              </p:cNvSpPr>
              <p:nvPr userDrawn="1"/>
            </p:nvSpPr>
            <p:spPr bwMode="auto">
              <a:xfrm>
                <a:off x="-654" y="2825"/>
                <a:ext cx="189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4 h 568"/>
                  <a:gd name="T16" fmla="*/ 273 w 377"/>
                  <a:gd name="T17" fmla="*/ 119 h 568"/>
                  <a:gd name="T18" fmla="*/ 290 w 377"/>
                  <a:gd name="T19" fmla="*/ 145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2 h 568"/>
                  <a:gd name="T30" fmla="*/ 369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80 h 568"/>
                  <a:gd name="T36" fmla="*/ 373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1 w 377"/>
                  <a:gd name="T43" fmla="*/ 500 h 568"/>
                  <a:gd name="T44" fmla="*/ 309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1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2 w 377"/>
                  <a:gd name="T57" fmla="*/ 556 h 568"/>
                  <a:gd name="T58" fmla="*/ 93 w 377"/>
                  <a:gd name="T59" fmla="*/ 542 h 568"/>
                  <a:gd name="T60" fmla="*/ 66 w 377"/>
                  <a:gd name="T61" fmla="*/ 524 h 568"/>
                  <a:gd name="T62" fmla="*/ 44 w 377"/>
                  <a:gd name="T63" fmla="*/ 500 h 568"/>
                  <a:gd name="T64" fmla="*/ 25 w 377"/>
                  <a:gd name="T65" fmla="*/ 475 h 568"/>
                  <a:gd name="T66" fmla="*/ 12 w 377"/>
                  <a:gd name="T67" fmla="*/ 445 h 568"/>
                  <a:gd name="T68" fmla="*/ 2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5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69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8 w 377"/>
                  <a:gd name="T91" fmla="*/ 94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90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7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Freeform 43"/>
              <p:cNvSpPr>
                <a:spLocks/>
              </p:cNvSpPr>
              <p:nvPr userDrawn="1"/>
            </p:nvSpPr>
            <p:spPr bwMode="auto">
              <a:xfrm>
                <a:off x="-1762" y="1901"/>
                <a:ext cx="1448" cy="442"/>
              </a:xfrm>
              <a:custGeom>
                <a:avLst/>
                <a:gdLst>
                  <a:gd name="T0" fmla="*/ 342 w 2894"/>
                  <a:gd name="T1" fmla="*/ 0 h 884"/>
                  <a:gd name="T2" fmla="*/ 2560 w 2894"/>
                  <a:gd name="T3" fmla="*/ 0 h 884"/>
                  <a:gd name="T4" fmla="*/ 2607 w 2894"/>
                  <a:gd name="T5" fmla="*/ 2 h 884"/>
                  <a:gd name="T6" fmla="*/ 2651 w 2894"/>
                  <a:gd name="T7" fmla="*/ 11 h 884"/>
                  <a:gd name="T8" fmla="*/ 2691 w 2894"/>
                  <a:gd name="T9" fmla="*/ 25 h 884"/>
                  <a:gd name="T10" fmla="*/ 2731 w 2894"/>
                  <a:gd name="T11" fmla="*/ 45 h 884"/>
                  <a:gd name="T12" fmla="*/ 2765 w 2894"/>
                  <a:gd name="T13" fmla="*/ 69 h 884"/>
                  <a:gd name="T14" fmla="*/ 2798 w 2894"/>
                  <a:gd name="T15" fmla="*/ 97 h 884"/>
                  <a:gd name="T16" fmla="*/ 2826 w 2894"/>
                  <a:gd name="T17" fmla="*/ 130 h 884"/>
                  <a:gd name="T18" fmla="*/ 2849 w 2894"/>
                  <a:gd name="T19" fmla="*/ 164 h 884"/>
                  <a:gd name="T20" fmla="*/ 2869 w 2894"/>
                  <a:gd name="T21" fmla="*/ 204 h 884"/>
                  <a:gd name="T22" fmla="*/ 2882 w 2894"/>
                  <a:gd name="T23" fmla="*/ 246 h 884"/>
                  <a:gd name="T24" fmla="*/ 2891 w 2894"/>
                  <a:gd name="T25" fmla="*/ 290 h 884"/>
                  <a:gd name="T26" fmla="*/ 2894 w 2894"/>
                  <a:gd name="T27" fmla="*/ 335 h 884"/>
                  <a:gd name="T28" fmla="*/ 2894 w 2894"/>
                  <a:gd name="T29" fmla="*/ 884 h 884"/>
                  <a:gd name="T30" fmla="*/ 0 w 2894"/>
                  <a:gd name="T31" fmla="*/ 884 h 884"/>
                  <a:gd name="T32" fmla="*/ 0 w 2894"/>
                  <a:gd name="T33" fmla="*/ 335 h 884"/>
                  <a:gd name="T34" fmla="*/ 3 w 2894"/>
                  <a:gd name="T35" fmla="*/ 290 h 884"/>
                  <a:gd name="T36" fmla="*/ 12 w 2894"/>
                  <a:gd name="T37" fmla="*/ 246 h 884"/>
                  <a:gd name="T38" fmla="*/ 27 w 2894"/>
                  <a:gd name="T39" fmla="*/ 204 h 884"/>
                  <a:gd name="T40" fmla="*/ 47 w 2894"/>
                  <a:gd name="T41" fmla="*/ 164 h 884"/>
                  <a:gd name="T42" fmla="*/ 72 w 2894"/>
                  <a:gd name="T43" fmla="*/ 130 h 884"/>
                  <a:gd name="T44" fmla="*/ 100 w 2894"/>
                  <a:gd name="T45" fmla="*/ 97 h 884"/>
                  <a:gd name="T46" fmla="*/ 133 w 2894"/>
                  <a:gd name="T47" fmla="*/ 69 h 884"/>
                  <a:gd name="T48" fmla="*/ 170 w 2894"/>
                  <a:gd name="T49" fmla="*/ 45 h 884"/>
                  <a:gd name="T50" fmla="*/ 209 w 2894"/>
                  <a:gd name="T51" fmla="*/ 25 h 884"/>
                  <a:gd name="T52" fmla="*/ 251 w 2894"/>
                  <a:gd name="T53" fmla="*/ 11 h 884"/>
                  <a:gd name="T54" fmla="*/ 295 w 2894"/>
                  <a:gd name="T55" fmla="*/ 2 h 884"/>
                  <a:gd name="T56" fmla="*/ 342 w 2894"/>
                  <a:gd name="T57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94" h="884">
                    <a:moveTo>
                      <a:pt x="342" y="0"/>
                    </a:moveTo>
                    <a:lnTo>
                      <a:pt x="2560" y="0"/>
                    </a:lnTo>
                    <a:lnTo>
                      <a:pt x="2607" y="2"/>
                    </a:lnTo>
                    <a:lnTo>
                      <a:pt x="2651" y="11"/>
                    </a:lnTo>
                    <a:lnTo>
                      <a:pt x="2691" y="25"/>
                    </a:lnTo>
                    <a:lnTo>
                      <a:pt x="2731" y="45"/>
                    </a:lnTo>
                    <a:lnTo>
                      <a:pt x="2765" y="69"/>
                    </a:lnTo>
                    <a:lnTo>
                      <a:pt x="2798" y="97"/>
                    </a:lnTo>
                    <a:lnTo>
                      <a:pt x="2826" y="130"/>
                    </a:lnTo>
                    <a:lnTo>
                      <a:pt x="2849" y="164"/>
                    </a:lnTo>
                    <a:lnTo>
                      <a:pt x="2869" y="204"/>
                    </a:lnTo>
                    <a:lnTo>
                      <a:pt x="2882" y="246"/>
                    </a:lnTo>
                    <a:lnTo>
                      <a:pt x="2891" y="290"/>
                    </a:lnTo>
                    <a:lnTo>
                      <a:pt x="2894" y="335"/>
                    </a:lnTo>
                    <a:lnTo>
                      <a:pt x="2894" y="884"/>
                    </a:lnTo>
                    <a:lnTo>
                      <a:pt x="0" y="884"/>
                    </a:lnTo>
                    <a:lnTo>
                      <a:pt x="0" y="335"/>
                    </a:lnTo>
                    <a:lnTo>
                      <a:pt x="3" y="290"/>
                    </a:lnTo>
                    <a:lnTo>
                      <a:pt x="12" y="246"/>
                    </a:lnTo>
                    <a:lnTo>
                      <a:pt x="27" y="204"/>
                    </a:lnTo>
                    <a:lnTo>
                      <a:pt x="47" y="164"/>
                    </a:lnTo>
                    <a:lnTo>
                      <a:pt x="72" y="130"/>
                    </a:lnTo>
                    <a:lnTo>
                      <a:pt x="100" y="97"/>
                    </a:lnTo>
                    <a:lnTo>
                      <a:pt x="133" y="69"/>
                    </a:lnTo>
                    <a:lnTo>
                      <a:pt x="170" y="45"/>
                    </a:lnTo>
                    <a:lnTo>
                      <a:pt x="209" y="25"/>
                    </a:lnTo>
                    <a:lnTo>
                      <a:pt x="251" y="11"/>
                    </a:lnTo>
                    <a:lnTo>
                      <a:pt x="295" y="2"/>
                    </a:lnTo>
                    <a:lnTo>
                      <a:pt x="3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3" name="Group 46"/>
            <p:cNvGrpSpPr>
              <a:grpSpLocks noChangeAspect="1"/>
            </p:cNvGrpSpPr>
            <p:nvPr userDrawn="1"/>
          </p:nvGrpSpPr>
          <p:grpSpPr bwMode="auto">
            <a:xfrm>
              <a:off x="6046550" y="1935542"/>
              <a:ext cx="958595" cy="520032"/>
              <a:chOff x="-527" y="492"/>
              <a:chExt cx="1912" cy="1383"/>
            </a:xfrm>
            <a:solidFill>
              <a:srgbClr val="767171"/>
            </a:solidFill>
          </p:grpSpPr>
          <p:sp>
            <p:nvSpPr>
              <p:cNvPr id="387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56"/>
            <p:cNvGrpSpPr>
              <a:grpSpLocks noChangeAspect="1"/>
            </p:cNvGrpSpPr>
            <p:nvPr userDrawn="1"/>
          </p:nvGrpSpPr>
          <p:grpSpPr bwMode="auto">
            <a:xfrm>
              <a:off x="6699968" y="4360845"/>
              <a:ext cx="825465" cy="514940"/>
              <a:chOff x="-36" y="300"/>
              <a:chExt cx="1902" cy="1582"/>
            </a:xfrm>
            <a:solidFill>
              <a:schemeClr val="bg2">
                <a:lumMod val="75000"/>
              </a:schemeClr>
            </a:solidFill>
          </p:grpSpPr>
          <p:sp>
            <p:nvSpPr>
              <p:cNvPr id="381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5" name="Group 66"/>
            <p:cNvGrpSpPr>
              <a:grpSpLocks noChangeAspect="1"/>
            </p:cNvGrpSpPr>
            <p:nvPr userDrawn="1"/>
          </p:nvGrpSpPr>
          <p:grpSpPr bwMode="auto">
            <a:xfrm>
              <a:off x="5034250" y="2880713"/>
              <a:ext cx="570783" cy="455536"/>
              <a:chOff x="34" y="192"/>
              <a:chExt cx="1778" cy="1892"/>
            </a:xfrm>
            <a:solidFill>
              <a:schemeClr val="bg2">
                <a:lumMod val="75000"/>
              </a:schemeClr>
            </a:solidFill>
          </p:grpSpPr>
          <p:sp>
            <p:nvSpPr>
              <p:cNvPr id="379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6" name="Group 72"/>
            <p:cNvGrpSpPr>
              <a:grpSpLocks noChangeAspect="1"/>
            </p:cNvGrpSpPr>
            <p:nvPr userDrawn="1"/>
          </p:nvGrpSpPr>
          <p:grpSpPr bwMode="auto">
            <a:xfrm>
              <a:off x="4314405" y="2975786"/>
              <a:ext cx="450302" cy="337013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74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81"/>
            <p:cNvGrpSpPr>
              <a:grpSpLocks noChangeAspect="1"/>
            </p:cNvGrpSpPr>
            <p:nvPr userDrawn="1"/>
          </p:nvGrpSpPr>
          <p:grpSpPr bwMode="auto">
            <a:xfrm>
              <a:off x="6260111" y="4950139"/>
              <a:ext cx="735854" cy="534143"/>
              <a:chOff x="-407" y="165"/>
              <a:chExt cx="1897" cy="1836"/>
            </a:xfrm>
            <a:solidFill>
              <a:schemeClr val="bg2">
                <a:lumMod val="90000"/>
              </a:schemeClr>
            </a:solidFill>
          </p:grpSpPr>
          <p:sp>
            <p:nvSpPr>
              <p:cNvPr id="369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8" name="Group 90"/>
            <p:cNvGrpSpPr>
              <a:grpSpLocks noChangeAspect="1"/>
            </p:cNvGrpSpPr>
            <p:nvPr userDrawn="1"/>
          </p:nvGrpSpPr>
          <p:grpSpPr bwMode="auto">
            <a:xfrm>
              <a:off x="5028098" y="2182453"/>
              <a:ext cx="629775" cy="473826"/>
              <a:chOff x="-572" y="250"/>
              <a:chExt cx="1895" cy="1901"/>
            </a:xfrm>
            <a:solidFill>
              <a:srgbClr val="3B3838"/>
            </a:solidFill>
          </p:grpSpPr>
          <p:sp>
            <p:nvSpPr>
              <p:cNvPr id="367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9" name="Group 96"/>
            <p:cNvGrpSpPr>
              <a:grpSpLocks noChangeAspect="1"/>
            </p:cNvGrpSpPr>
            <p:nvPr userDrawn="1"/>
          </p:nvGrpSpPr>
          <p:grpSpPr bwMode="auto">
            <a:xfrm>
              <a:off x="4528691" y="4317173"/>
              <a:ext cx="807022" cy="600574"/>
              <a:chOff x="-545" y="-67"/>
              <a:chExt cx="2065" cy="2049"/>
            </a:xfrm>
            <a:solidFill>
              <a:schemeClr val="bg2">
                <a:lumMod val="90000"/>
              </a:schemeClr>
            </a:solidFill>
          </p:grpSpPr>
          <p:sp>
            <p:nvSpPr>
              <p:cNvPr id="362" name="Freeform 98"/>
              <p:cNvSpPr>
                <a:spLocks/>
              </p:cNvSpPr>
              <p:nvPr userDrawn="1"/>
            </p:nvSpPr>
            <p:spPr bwMode="auto">
              <a:xfrm rot="7045176">
                <a:off x="-495" y="802"/>
                <a:ext cx="649" cy="750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102"/>
              <p:cNvSpPr>
                <a:spLocks/>
              </p:cNvSpPr>
              <p:nvPr userDrawn="1"/>
            </p:nvSpPr>
            <p:spPr bwMode="auto">
              <a:xfrm rot="3036837">
                <a:off x="-542" y="156"/>
                <a:ext cx="894" cy="447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0" name="Freeform 107"/>
            <p:cNvSpPr>
              <a:spLocks/>
            </p:cNvSpPr>
            <p:nvPr userDrawn="1"/>
          </p:nvSpPr>
          <p:spPr bwMode="auto">
            <a:xfrm>
              <a:off x="6403809" y="2857733"/>
              <a:ext cx="425367" cy="480175"/>
            </a:xfrm>
            <a:custGeom>
              <a:avLst/>
              <a:gdLst>
                <a:gd name="T0" fmla="*/ 1275 w 2535"/>
                <a:gd name="T1" fmla="*/ 10 h 3815"/>
                <a:gd name="T2" fmla="*/ 1315 w 2535"/>
                <a:gd name="T3" fmla="*/ 58 h 3815"/>
                <a:gd name="T4" fmla="*/ 1383 w 2535"/>
                <a:gd name="T5" fmla="*/ 143 h 3815"/>
                <a:gd name="T6" fmla="*/ 1473 w 2535"/>
                <a:gd name="T7" fmla="*/ 262 h 3815"/>
                <a:gd name="T8" fmla="*/ 1583 w 2535"/>
                <a:gd name="T9" fmla="*/ 409 h 3815"/>
                <a:gd name="T10" fmla="*/ 1705 w 2535"/>
                <a:gd name="T11" fmla="*/ 582 h 3815"/>
                <a:gd name="T12" fmla="*/ 1834 w 2535"/>
                <a:gd name="T13" fmla="*/ 776 h 3815"/>
                <a:gd name="T14" fmla="*/ 1967 w 2535"/>
                <a:gd name="T15" fmla="*/ 987 h 3815"/>
                <a:gd name="T16" fmla="*/ 2097 w 2535"/>
                <a:gd name="T17" fmla="*/ 1212 h 3815"/>
                <a:gd name="T18" fmla="*/ 2219 w 2535"/>
                <a:gd name="T19" fmla="*/ 1447 h 3815"/>
                <a:gd name="T20" fmla="*/ 2329 w 2535"/>
                <a:gd name="T21" fmla="*/ 1686 h 3815"/>
                <a:gd name="T22" fmla="*/ 2419 w 2535"/>
                <a:gd name="T23" fmla="*/ 1927 h 3815"/>
                <a:gd name="T24" fmla="*/ 2487 w 2535"/>
                <a:gd name="T25" fmla="*/ 2166 h 3815"/>
                <a:gd name="T26" fmla="*/ 2527 w 2535"/>
                <a:gd name="T27" fmla="*/ 2399 h 3815"/>
                <a:gd name="T28" fmla="*/ 2531 w 2535"/>
                <a:gd name="T29" fmla="*/ 2643 h 3815"/>
                <a:gd name="T30" fmla="*/ 2481 w 2535"/>
                <a:gd name="T31" fmla="*/ 2914 h 3815"/>
                <a:gd name="T32" fmla="*/ 2376 w 2535"/>
                <a:gd name="T33" fmla="*/ 3162 h 3815"/>
                <a:gd name="T34" fmla="*/ 2224 w 2535"/>
                <a:gd name="T35" fmla="*/ 3380 h 3815"/>
                <a:gd name="T36" fmla="*/ 2030 w 2535"/>
                <a:gd name="T37" fmla="*/ 3560 h 3815"/>
                <a:gd name="T38" fmla="*/ 1802 w 2535"/>
                <a:gd name="T39" fmla="*/ 3697 h 3815"/>
                <a:gd name="T40" fmla="*/ 1545 w 2535"/>
                <a:gd name="T41" fmla="*/ 3784 h 3815"/>
                <a:gd name="T42" fmla="*/ 1267 w 2535"/>
                <a:gd name="T43" fmla="*/ 3815 h 3815"/>
                <a:gd name="T44" fmla="*/ 989 w 2535"/>
                <a:gd name="T45" fmla="*/ 3784 h 3815"/>
                <a:gd name="T46" fmla="*/ 733 w 2535"/>
                <a:gd name="T47" fmla="*/ 3697 h 3815"/>
                <a:gd name="T48" fmla="*/ 505 w 2535"/>
                <a:gd name="T49" fmla="*/ 3560 h 3815"/>
                <a:gd name="T50" fmla="*/ 311 w 2535"/>
                <a:gd name="T51" fmla="*/ 3380 h 3815"/>
                <a:gd name="T52" fmla="*/ 158 w 2535"/>
                <a:gd name="T53" fmla="*/ 3162 h 3815"/>
                <a:gd name="T54" fmla="*/ 54 w 2535"/>
                <a:gd name="T55" fmla="*/ 2914 h 3815"/>
                <a:gd name="T56" fmla="*/ 3 w 2535"/>
                <a:gd name="T57" fmla="*/ 2643 h 3815"/>
                <a:gd name="T58" fmla="*/ 8 w 2535"/>
                <a:gd name="T59" fmla="*/ 2399 h 3815"/>
                <a:gd name="T60" fmla="*/ 48 w 2535"/>
                <a:gd name="T61" fmla="*/ 2166 h 3815"/>
                <a:gd name="T62" fmla="*/ 115 w 2535"/>
                <a:gd name="T63" fmla="*/ 1927 h 3815"/>
                <a:gd name="T64" fmla="*/ 206 w 2535"/>
                <a:gd name="T65" fmla="*/ 1686 h 3815"/>
                <a:gd name="T66" fmla="*/ 315 w 2535"/>
                <a:gd name="T67" fmla="*/ 1447 h 3815"/>
                <a:gd name="T68" fmla="*/ 438 w 2535"/>
                <a:gd name="T69" fmla="*/ 1212 h 3815"/>
                <a:gd name="T70" fmla="*/ 567 w 2535"/>
                <a:gd name="T71" fmla="*/ 987 h 3815"/>
                <a:gd name="T72" fmla="*/ 699 w 2535"/>
                <a:gd name="T73" fmla="*/ 776 h 3815"/>
                <a:gd name="T74" fmla="*/ 830 w 2535"/>
                <a:gd name="T75" fmla="*/ 582 h 3815"/>
                <a:gd name="T76" fmla="*/ 952 w 2535"/>
                <a:gd name="T77" fmla="*/ 409 h 3815"/>
                <a:gd name="T78" fmla="*/ 1061 w 2535"/>
                <a:gd name="T79" fmla="*/ 262 h 3815"/>
                <a:gd name="T80" fmla="*/ 1152 w 2535"/>
                <a:gd name="T81" fmla="*/ 143 h 3815"/>
                <a:gd name="T82" fmla="*/ 1220 w 2535"/>
                <a:gd name="T83" fmla="*/ 58 h 3815"/>
                <a:gd name="T84" fmla="*/ 1259 w 2535"/>
                <a:gd name="T85" fmla="*/ 10 h 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35" h="3815">
                  <a:moveTo>
                    <a:pt x="1267" y="0"/>
                  </a:moveTo>
                  <a:lnTo>
                    <a:pt x="1270" y="3"/>
                  </a:lnTo>
                  <a:lnTo>
                    <a:pt x="1275" y="10"/>
                  </a:lnTo>
                  <a:lnTo>
                    <a:pt x="1285" y="21"/>
                  </a:lnTo>
                  <a:lnTo>
                    <a:pt x="1298" y="38"/>
                  </a:lnTo>
                  <a:lnTo>
                    <a:pt x="1315" y="58"/>
                  </a:lnTo>
                  <a:lnTo>
                    <a:pt x="1335" y="83"/>
                  </a:lnTo>
                  <a:lnTo>
                    <a:pt x="1357" y="111"/>
                  </a:lnTo>
                  <a:lnTo>
                    <a:pt x="1383" y="143"/>
                  </a:lnTo>
                  <a:lnTo>
                    <a:pt x="1410" y="180"/>
                  </a:lnTo>
                  <a:lnTo>
                    <a:pt x="1441" y="219"/>
                  </a:lnTo>
                  <a:lnTo>
                    <a:pt x="1473" y="262"/>
                  </a:lnTo>
                  <a:lnTo>
                    <a:pt x="1508" y="308"/>
                  </a:lnTo>
                  <a:lnTo>
                    <a:pt x="1544" y="358"/>
                  </a:lnTo>
                  <a:lnTo>
                    <a:pt x="1583" y="409"/>
                  </a:lnTo>
                  <a:lnTo>
                    <a:pt x="1622" y="465"/>
                  </a:lnTo>
                  <a:lnTo>
                    <a:pt x="1663" y="522"/>
                  </a:lnTo>
                  <a:lnTo>
                    <a:pt x="1705" y="582"/>
                  </a:lnTo>
                  <a:lnTo>
                    <a:pt x="1748" y="645"/>
                  </a:lnTo>
                  <a:lnTo>
                    <a:pt x="1791" y="709"/>
                  </a:lnTo>
                  <a:lnTo>
                    <a:pt x="1834" y="776"/>
                  </a:lnTo>
                  <a:lnTo>
                    <a:pt x="1878" y="845"/>
                  </a:lnTo>
                  <a:lnTo>
                    <a:pt x="1923" y="915"/>
                  </a:lnTo>
                  <a:lnTo>
                    <a:pt x="1967" y="987"/>
                  </a:lnTo>
                  <a:lnTo>
                    <a:pt x="2011" y="1062"/>
                  </a:lnTo>
                  <a:lnTo>
                    <a:pt x="2054" y="1136"/>
                  </a:lnTo>
                  <a:lnTo>
                    <a:pt x="2097" y="1212"/>
                  </a:lnTo>
                  <a:lnTo>
                    <a:pt x="2139" y="1290"/>
                  </a:lnTo>
                  <a:lnTo>
                    <a:pt x="2180" y="1368"/>
                  </a:lnTo>
                  <a:lnTo>
                    <a:pt x="2219" y="1447"/>
                  </a:lnTo>
                  <a:lnTo>
                    <a:pt x="2257" y="1526"/>
                  </a:lnTo>
                  <a:lnTo>
                    <a:pt x="2294" y="1606"/>
                  </a:lnTo>
                  <a:lnTo>
                    <a:pt x="2329" y="1686"/>
                  </a:lnTo>
                  <a:lnTo>
                    <a:pt x="2361" y="1767"/>
                  </a:lnTo>
                  <a:lnTo>
                    <a:pt x="2392" y="1847"/>
                  </a:lnTo>
                  <a:lnTo>
                    <a:pt x="2419" y="1927"/>
                  </a:lnTo>
                  <a:lnTo>
                    <a:pt x="2445" y="2008"/>
                  </a:lnTo>
                  <a:lnTo>
                    <a:pt x="2467" y="2087"/>
                  </a:lnTo>
                  <a:lnTo>
                    <a:pt x="2487" y="2166"/>
                  </a:lnTo>
                  <a:lnTo>
                    <a:pt x="2503" y="2244"/>
                  </a:lnTo>
                  <a:lnTo>
                    <a:pt x="2517" y="2322"/>
                  </a:lnTo>
                  <a:lnTo>
                    <a:pt x="2527" y="2399"/>
                  </a:lnTo>
                  <a:lnTo>
                    <a:pt x="2532" y="2474"/>
                  </a:lnTo>
                  <a:lnTo>
                    <a:pt x="2535" y="2548"/>
                  </a:lnTo>
                  <a:lnTo>
                    <a:pt x="2531" y="2643"/>
                  </a:lnTo>
                  <a:lnTo>
                    <a:pt x="2521" y="2735"/>
                  </a:lnTo>
                  <a:lnTo>
                    <a:pt x="2504" y="2826"/>
                  </a:lnTo>
                  <a:lnTo>
                    <a:pt x="2481" y="2914"/>
                  </a:lnTo>
                  <a:lnTo>
                    <a:pt x="2452" y="2999"/>
                  </a:lnTo>
                  <a:lnTo>
                    <a:pt x="2417" y="3082"/>
                  </a:lnTo>
                  <a:lnTo>
                    <a:pt x="2376" y="3162"/>
                  </a:lnTo>
                  <a:lnTo>
                    <a:pt x="2330" y="3238"/>
                  </a:lnTo>
                  <a:lnTo>
                    <a:pt x="2280" y="3311"/>
                  </a:lnTo>
                  <a:lnTo>
                    <a:pt x="2224" y="3380"/>
                  </a:lnTo>
                  <a:lnTo>
                    <a:pt x="2163" y="3444"/>
                  </a:lnTo>
                  <a:lnTo>
                    <a:pt x="2098" y="3504"/>
                  </a:lnTo>
                  <a:lnTo>
                    <a:pt x="2030" y="3560"/>
                  </a:lnTo>
                  <a:lnTo>
                    <a:pt x="1957" y="3611"/>
                  </a:lnTo>
                  <a:lnTo>
                    <a:pt x="1881" y="3656"/>
                  </a:lnTo>
                  <a:lnTo>
                    <a:pt x="1802" y="3697"/>
                  </a:lnTo>
                  <a:lnTo>
                    <a:pt x="1719" y="3732"/>
                  </a:lnTo>
                  <a:lnTo>
                    <a:pt x="1633" y="3761"/>
                  </a:lnTo>
                  <a:lnTo>
                    <a:pt x="1545" y="3784"/>
                  </a:lnTo>
                  <a:lnTo>
                    <a:pt x="1455" y="3801"/>
                  </a:lnTo>
                  <a:lnTo>
                    <a:pt x="1362" y="3811"/>
                  </a:lnTo>
                  <a:lnTo>
                    <a:pt x="1267" y="3815"/>
                  </a:lnTo>
                  <a:lnTo>
                    <a:pt x="1173" y="3811"/>
                  </a:lnTo>
                  <a:lnTo>
                    <a:pt x="1080" y="3801"/>
                  </a:lnTo>
                  <a:lnTo>
                    <a:pt x="989" y="3784"/>
                  </a:lnTo>
                  <a:lnTo>
                    <a:pt x="901" y="3761"/>
                  </a:lnTo>
                  <a:lnTo>
                    <a:pt x="816" y="3732"/>
                  </a:lnTo>
                  <a:lnTo>
                    <a:pt x="733" y="3697"/>
                  </a:lnTo>
                  <a:lnTo>
                    <a:pt x="653" y="3656"/>
                  </a:lnTo>
                  <a:lnTo>
                    <a:pt x="577" y="3611"/>
                  </a:lnTo>
                  <a:lnTo>
                    <a:pt x="505" y="3560"/>
                  </a:lnTo>
                  <a:lnTo>
                    <a:pt x="435" y="3504"/>
                  </a:lnTo>
                  <a:lnTo>
                    <a:pt x="371" y="3444"/>
                  </a:lnTo>
                  <a:lnTo>
                    <a:pt x="311" y="3380"/>
                  </a:lnTo>
                  <a:lnTo>
                    <a:pt x="255" y="3311"/>
                  </a:lnTo>
                  <a:lnTo>
                    <a:pt x="204" y="3238"/>
                  </a:lnTo>
                  <a:lnTo>
                    <a:pt x="158" y="3162"/>
                  </a:lnTo>
                  <a:lnTo>
                    <a:pt x="118" y="3082"/>
                  </a:lnTo>
                  <a:lnTo>
                    <a:pt x="83" y="2999"/>
                  </a:lnTo>
                  <a:lnTo>
                    <a:pt x="54" y="2914"/>
                  </a:lnTo>
                  <a:lnTo>
                    <a:pt x="30" y="2826"/>
                  </a:lnTo>
                  <a:lnTo>
                    <a:pt x="14" y="2735"/>
                  </a:lnTo>
                  <a:lnTo>
                    <a:pt x="3" y="2643"/>
                  </a:lnTo>
                  <a:lnTo>
                    <a:pt x="0" y="2548"/>
                  </a:lnTo>
                  <a:lnTo>
                    <a:pt x="2" y="2474"/>
                  </a:lnTo>
                  <a:lnTo>
                    <a:pt x="8" y="2399"/>
                  </a:lnTo>
                  <a:lnTo>
                    <a:pt x="17" y="2322"/>
                  </a:lnTo>
                  <a:lnTo>
                    <a:pt x="30" y="2244"/>
                  </a:lnTo>
                  <a:lnTo>
                    <a:pt x="48" y="2166"/>
                  </a:lnTo>
                  <a:lnTo>
                    <a:pt x="67" y="2087"/>
                  </a:lnTo>
                  <a:lnTo>
                    <a:pt x="90" y="2008"/>
                  </a:lnTo>
                  <a:lnTo>
                    <a:pt x="115" y="1927"/>
                  </a:lnTo>
                  <a:lnTo>
                    <a:pt x="143" y="1847"/>
                  </a:lnTo>
                  <a:lnTo>
                    <a:pt x="173" y="1767"/>
                  </a:lnTo>
                  <a:lnTo>
                    <a:pt x="206" y="1686"/>
                  </a:lnTo>
                  <a:lnTo>
                    <a:pt x="241" y="1606"/>
                  </a:lnTo>
                  <a:lnTo>
                    <a:pt x="277" y="1526"/>
                  </a:lnTo>
                  <a:lnTo>
                    <a:pt x="315" y="1447"/>
                  </a:lnTo>
                  <a:lnTo>
                    <a:pt x="355" y="1368"/>
                  </a:lnTo>
                  <a:lnTo>
                    <a:pt x="396" y="1290"/>
                  </a:lnTo>
                  <a:lnTo>
                    <a:pt x="438" y="1212"/>
                  </a:lnTo>
                  <a:lnTo>
                    <a:pt x="481" y="1136"/>
                  </a:lnTo>
                  <a:lnTo>
                    <a:pt x="524" y="1062"/>
                  </a:lnTo>
                  <a:lnTo>
                    <a:pt x="567" y="987"/>
                  </a:lnTo>
                  <a:lnTo>
                    <a:pt x="611" y="915"/>
                  </a:lnTo>
                  <a:lnTo>
                    <a:pt x="655" y="845"/>
                  </a:lnTo>
                  <a:lnTo>
                    <a:pt x="699" y="776"/>
                  </a:lnTo>
                  <a:lnTo>
                    <a:pt x="744" y="709"/>
                  </a:lnTo>
                  <a:lnTo>
                    <a:pt x="787" y="645"/>
                  </a:lnTo>
                  <a:lnTo>
                    <a:pt x="830" y="582"/>
                  </a:lnTo>
                  <a:lnTo>
                    <a:pt x="872" y="522"/>
                  </a:lnTo>
                  <a:lnTo>
                    <a:pt x="912" y="465"/>
                  </a:lnTo>
                  <a:lnTo>
                    <a:pt x="952" y="409"/>
                  </a:lnTo>
                  <a:lnTo>
                    <a:pt x="989" y="358"/>
                  </a:lnTo>
                  <a:lnTo>
                    <a:pt x="1026" y="308"/>
                  </a:lnTo>
                  <a:lnTo>
                    <a:pt x="1061" y="262"/>
                  </a:lnTo>
                  <a:lnTo>
                    <a:pt x="1094" y="219"/>
                  </a:lnTo>
                  <a:lnTo>
                    <a:pt x="1124" y="180"/>
                  </a:lnTo>
                  <a:lnTo>
                    <a:pt x="1152" y="143"/>
                  </a:lnTo>
                  <a:lnTo>
                    <a:pt x="1178" y="111"/>
                  </a:lnTo>
                  <a:lnTo>
                    <a:pt x="1200" y="83"/>
                  </a:lnTo>
                  <a:lnTo>
                    <a:pt x="1220" y="58"/>
                  </a:lnTo>
                  <a:lnTo>
                    <a:pt x="1236" y="38"/>
                  </a:lnTo>
                  <a:lnTo>
                    <a:pt x="1250" y="21"/>
                  </a:lnTo>
                  <a:lnTo>
                    <a:pt x="1259" y="10"/>
                  </a:lnTo>
                  <a:lnTo>
                    <a:pt x="1265" y="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2"/>
            <p:cNvSpPr>
              <a:spLocks noEditPoints="1"/>
            </p:cNvSpPr>
            <p:nvPr userDrawn="1"/>
          </p:nvSpPr>
          <p:spPr bwMode="auto">
            <a:xfrm>
              <a:off x="6969690" y="5149396"/>
              <a:ext cx="427694" cy="47217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2" name="Group 115"/>
            <p:cNvGrpSpPr>
              <a:grpSpLocks noChangeAspect="1"/>
            </p:cNvGrpSpPr>
            <p:nvPr userDrawn="1"/>
          </p:nvGrpSpPr>
          <p:grpSpPr bwMode="auto">
            <a:xfrm>
              <a:off x="5670639" y="4398911"/>
              <a:ext cx="981611" cy="568835"/>
              <a:chOff x="-1131" y="445"/>
              <a:chExt cx="1909" cy="1475"/>
            </a:xfrm>
            <a:solidFill>
              <a:schemeClr val="bg2">
                <a:lumMod val="90000"/>
              </a:schemeClr>
            </a:solidFill>
          </p:grpSpPr>
          <p:sp>
            <p:nvSpPr>
              <p:cNvPr id="359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3" name="Freeform 124"/>
            <p:cNvSpPr>
              <a:spLocks noEditPoints="1"/>
            </p:cNvSpPr>
            <p:nvPr userDrawn="1"/>
          </p:nvSpPr>
          <p:spPr bwMode="auto">
            <a:xfrm>
              <a:off x="5830023" y="932404"/>
              <a:ext cx="479561" cy="53059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01E1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4" name="Group 127"/>
            <p:cNvGrpSpPr>
              <a:grpSpLocks noChangeAspect="1"/>
            </p:cNvGrpSpPr>
            <p:nvPr userDrawn="1"/>
          </p:nvGrpSpPr>
          <p:grpSpPr bwMode="auto">
            <a:xfrm>
              <a:off x="5678083" y="1503541"/>
              <a:ext cx="794879" cy="294336"/>
              <a:chOff x="-212" y="809"/>
              <a:chExt cx="1991" cy="983"/>
            </a:xfrm>
            <a:solidFill>
              <a:srgbClr val="3B3838"/>
            </a:solidFill>
          </p:grpSpPr>
          <p:sp>
            <p:nvSpPr>
              <p:cNvPr id="356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5" name="Group 134"/>
            <p:cNvGrpSpPr>
              <a:grpSpLocks noChangeAspect="1"/>
            </p:cNvGrpSpPr>
            <p:nvPr userDrawn="1"/>
          </p:nvGrpSpPr>
          <p:grpSpPr bwMode="auto">
            <a:xfrm>
              <a:off x="3910642" y="4361073"/>
              <a:ext cx="561897" cy="540875"/>
              <a:chOff x="39" y="1446"/>
              <a:chExt cx="695" cy="892"/>
            </a:xfrm>
            <a:solidFill>
              <a:schemeClr val="bg1"/>
            </a:solidFill>
          </p:grpSpPr>
          <p:sp>
            <p:nvSpPr>
              <p:cNvPr id="352" name="Freeform 136"/>
              <p:cNvSpPr>
                <a:spLocks/>
              </p:cNvSpPr>
              <p:nvPr userDrawn="1"/>
            </p:nvSpPr>
            <p:spPr bwMode="auto">
              <a:xfrm>
                <a:off x="421" y="2200"/>
                <a:ext cx="79" cy="75"/>
              </a:xfrm>
              <a:custGeom>
                <a:avLst/>
                <a:gdLst>
                  <a:gd name="T0" fmla="*/ 150 w 314"/>
                  <a:gd name="T1" fmla="*/ 0 h 300"/>
                  <a:gd name="T2" fmla="*/ 314 w 314"/>
                  <a:gd name="T3" fmla="*/ 0 h 300"/>
                  <a:gd name="T4" fmla="*/ 314 w 314"/>
                  <a:gd name="T5" fmla="*/ 300 h 300"/>
                  <a:gd name="T6" fmla="*/ 150 w 314"/>
                  <a:gd name="T7" fmla="*/ 300 h 300"/>
                  <a:gd name="T8" fmla="*/ 119 w 314"/>
                  <a:gd name="T9" fmla="*/ 297 h 300"/>
                  <a:gd name="T10" fmla="*/ 91 w 314"/>
                  <a:gd name="T11" fmla="*/ 288 h 300"/>
                  <a:gd name="T12" fmla="*/ 65 w 314"/>
                  <a:gd name="T13" fmla="*/ 275 h 300"/>
                  <a:gd name="T14" fmla="*/ 43 w 314"/>
                  <a:gd name="T15" fmla="*/ 257 h 300"/>
                  <a:gd name="T16" fmla="*/ 25 w 314"/>
                  <a:gd name="T17" fmla="*/ 234 h 300"/>
                  <a:gd name="T18" fmla="*/ 11 w 314"/>
                  <a:gd name="T19" fmla="*/ 209 h 300"/>
                  <a:gd name="T20" fmla="*/ 2 w 314"/>
                  <a:gd name="T21" fmla="*/ 181 h 300"/>
                  <a:gd name="T22" fmla="*/ 0 w 314"/>
                  <a:gd name="T23" fmla="*/ 150 h 300"/>
                  <a:gd name="T24" fmla="*/ 2 w 314"/>
                  <a:gd name="T25" fmla="*/ 120 h 300"/>
                  <a:gd name="T26" fmla="*/ 11 w 314"/>
                  <a:gd name="T27" fmla="*/ 92 h 300"/>
                  <a:gd name="T28" fmla="*/ 25 w 314"/>
                  <a:gd name="T29" fmla="*/ 67 h 300"/>
                  <a:gd name="T30" fmla="*/ 43 w 314"/>
                  <a:gd name="T31" fmla="*/ 45 h 300"/>
                  <a:gd name="T32" fmla="*/ 65 w 314"/>
                  <a:gd name="T33" fmla="*/ 26 h 300"/>
                  <a:gd name="T34" fmla="*/ 91 w 314"/>
                  <a:gd name="T35" fmla="*/ 12 h 300"/>
                  <a:gd name="T36" fmla="*/ 119 w 314"/>
                  <a:gd name="T37" fmla="*/ 4 h 300"/>
                  <a:gd name="T38" fmla="*/ 150 w 314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4" h="300">
                    <a:moveTo>
                      <a:pt x="150" y="0"/>
                    </a:moveTo>
                    <a:lnTo>
                      <a:pt x="314" y="0"/>
                    </a:lnTo>
                    <a:lnTo>
                      <a:pt x="314" y="300"/>
                    </a:lnTo>
                    <a:lnTo>
                      <a:pt x="150" y="300"/>
                    </a:lnTo>
                    <a:lnTo>
                      <a:pt x="119" y="297"/>
                    </a:lnTo>
                    <a:lnTo>
                      <a:pt x="91" y="288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1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5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4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137"/>
              <p:cNvSpPr>
                <a:spLocks/>
              </p:cNvSpPr>
              <p:nvPr userDrawn="1"/>
            </p:nvSpPr>
            <p:spPr bwMode="auto">
              <a:xfrm>
                <a:off x="39" y="1446"/>
                <a:ext cx="665" cy="647"/>
              </a:xfrm>
              <a:custGeom>
                <a:avLst/>
                <a:gdLst>
                  <a:gd name="T0" fmla="*/ 1425 w 2660"/>
                  <a:gd name="T1" fmla="*/ 4 h 2588"/>
                  <a:gd name="T2" fmla="*/ 1609 w 2660"/>
                  <a:gd name="T3" fmla="*/ 30 h 2588"/>
                  <a:gd name="T4" fmla="*/ 1785 w 2660"/>
                  <a:gd name="T5" fmla="*/ 80 h 2588"/>
                  <a:gd name="T6" fmla="*/ 1949 w 2660"/>
                  <a:gd name="T7" fmla="*/ 153 h 2588"/>
                  <a:gd name="T8" fmla="*/ 2102 w 2660"/>
                  <a:gd name="T9" fmla="*/ 247 h 2588"/>
                  <a:gd name="T10" fmla="*/ 2239 w 2660"/>
                  <a:gd name="T11" fmla="*/ 360 h 2588"/>
                  <a:gd name="T12" fmla="*/ 2360 w 2660"/>
                  <a:gd name="T13" fmla="*/ 490 h 2588"/>
                  <a:gd name="T14" fmla="*/ 2464 w 2660"/>
                  <a:gd name="T15" fmla="*/ 635 h 2588"/>
                  <a:gd name="T16" fmla="*/ 2546 w 2660"/>
                  <a:gd name="T17" fmla="*/ 794 h 2588"/>
                  <a:gd name="T18" fmla="*/ 2608 w 2660"/>
                  <a:gd name="T19" fmla="*/ 965 h 2588"/>
                  <a:gd name="T20" fmla="*/ 2647 w 2660"/>
                  <a:gd name="T21" fmla="*/ 1144 h 2588"/>
                  <a:gd name="T22" fmla="*/ 2660 w 2660"/>
                  <a:gd name="T23" fmla="*/ 1333 h 2588"/>
                  <a:gd name="T24" fmla="*/ 2648 w 2660"/>
                  <a:gd name="T25" fmla="*/ 2585 h 2588"/>
                  <a:gd name="T26" fmla="*/ 2617 w 2660"/>
                  <a:gd name="T27" fmla="*/ 2583 h 2588"/>
                  <a:gd name="T28" fmla="*/ 2204 w 2660"/>
                  <a:gd name="T29" fmla="*/ 2582 h 2588"/>
                  <a:gd name="T30" fmla="*/ 2132 w 2660"/>
                  <a:gd name="T31" fmla="*/ 2588 h 2588"/>
                  <a:gd name="T32" fmla="*/ 2129 w 2660"/>
                  <a:gd name="T33" fmla="*/ 1259 h 2588"/>
                  <a:gd name="T34" fmla="*/ 2103 w 2660"/>
                  <a:gd name="T35" fmla="*/ 1119 h 2588"/>
                  <a:gd name="T36" fmla="*/ 2055 w 2660"/>
                  <a:gd name="T37" fmla="*/ 989 h 2588"/>
                  <a:gd name="T38" fmla="*/ 1985 w 2660"/>
                  <a:gd name="T39" fmla="*/ 869 h 2588"/>
                  <a:gd name="T40" fmla="*/ 1897 w 2660"/>
                  <a:gd name="T41" fmla="*/ 765 h 2588"/>
                  <a:gd name="T42" fmla="*/ 1793 w 2660"/>
                  <a:gd name="T43" fmla="*/ 676 h 2588"/>
                  <a:gd name="T44" fmla="*/ 1674 w 2660"/>
                  <a:gd name="T45" fmla="*/ 606 h 2588"/>
                  <a:gd name="T46" fmla="*/ 1543 w 2660"/>
                  <a:gd name="T47" fmla="*/ 557 h 2588"/>
                  <a:gd name="T48" fmla="*/ 1403 w 2660"/>
                  <a:gd name="T49" fmla="*/ 532 h 2588"/>
                  <a:gd name="T50" fmla="*/ 1257 w 2660"/>
                  <a:gd name="T51" fmla="*/ 532 h 2588"/>
                  <a:gd name="T52" fmla="*/ 1117 w 2660"/>
                  <a:gd name="T53" fmla="*/ 557 h 2588"/>
                  <a:gd name="T54" fmla="*/ 986 w 2660"/>
                  <a:gd name="T55" fmla="*/ 606 h 2588"/>
                  <a:gd name="T56" fmla="*/ 868 w 2660"/>
                  <a:gd name="T57" fmla="*/ 676 h 2588"/>
                  <a:gd name="T58" fmla="*/ 763 w 2660"/>
                  <a:gd name="T59" fmla="*/ 765 h 2588"/>
                  <a:gd name="T60" fmla="*/ 675 w 2660"/>
                  <a:gd name="T61" fmla="*/ 869 h 2588"/>
                  <a:gd name="T62" fmla="*/ 606 w 2660"/>
                  <a:gd name="T63" fmla="*/ 989 h 2588"/>
                  <a:gd name="T64" fmla="*/ 557 w 2660"/>
                  <a:gd name="T65" fmla="*/ 1119 h 2588"/>
                  <a:gd name="T66" fmla="*/ 532 w 2660"/>
                  <a:gd name="T67" fmla="*/ 1259 h 2588"/>
                  <a:gd name="T68" fmla="*/ 0 w 2660"/>
                  <a:gd name="T69" fmla="*/ 1333 h 2588"/>
                  <a:gd name="T70" fmla="*/ 13 w 2660"/>
                  <a:gd name="T71" fmla="*/ 1144 h 2588"/>
                  <a:gd name="T72" fmla="*/ 51 w 2660"/>
                  <a:gd name="T73" fmla="*/ 965 h 2588"/>
                  <a:gd name="T74" fmla="*/ 113 w 2660"/>
                  <a:gd name="T75" fmla="*/ 794 h 2588"/>
                  <a:gd name="T76" fmla="*/ 197 w 2660"/>
                  <a:gd name="T77" fmla="*/ 635 h 2588"/>
                  <a:gd name="T78" fmla="*/ 300 w 2660"/>
                  <a:gd name="T79" fmla="*/ 490 h 2588"/>
                  <a:gd name="T80" fmla="*/ 422 w 2660"/>
                  <a:gd name="T81" fmla="*/ 360 h 2588"/>
                  <a:gd name="T82" fmla="*/ 559 w 2660"/>
                  <a:gd name="T83" fmla="*/ 247 h 2588"/>
                  <a:gd name="T84" fmla="*/ 711 w 2660"/>
                  <a:gd name="T85" fmla="*/ 153 h 2588"/>
                  <a:gd name="T86" fmla="*/ 875 w 2660"/>
                  <a:gd name="T87" fmla="*/ 80 h 2588"/>
                  <a:gd name="T88" fmla="*/ 1050 w 2660"/>
                  <a:gd name="T89" fmla="*/ 30 h 2588"/>
                  <a:gd name="T90" fmla="*/ 1235 w 2660"/>
                  <a:gd name="T91" fmla="*/ 4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60" h="2588">
                    <a:moveTo>
                      <a:pt x="1330" y="0"/>
                    </a:moveTo>
                    <a:lnTo>
                      <a:pt x="1425" y="4"/>
                    </a:lnTo>
                    <a:lnTo>
                      <a:pt x="1518" y="13"/>
                    </a:lnTo>
                    <a:lnTo>
                      <a:pt x="1609" y="30"/>
                    </a:lnTo>
                    <a:lnTo>
                      <a:pt x="1698" y="52"/>
                    </a:lnTo>
                    <a:lnTo>
                      <a:pt x="1785" y="80"/>
                    </a:lnTo>
                    <a:lnTo>
                      <a:pt x="1869" y="114"/>
                    </a:lnTo>
                    <a:lnTo>
                      <a:pt x="1949" y="153"/>
                    </a:lnTo>
                    <a:lnTo>
                      <a:pt x="2027" y="197"/>
                    </a:lnTo>
                    <a:lnTo>
                      <a:pt x="2102" y="247"/>
                    </a:lnTo>
                    <a:lnTo>
                      <a:pt x="2172" y="302"/>
                    </a:lnTo>
                    <a:lnTo>
                      <a:pt x="2239" y="360"/>
                    </a:lnTo>
                    <a:lnTo>
                      <a:pt x="2302" y="422"/>
                    </a:lnTo>
                    <a:lnTo>
                      <a:pt x="2360" y="490"/>
                    </a:lnTo>
                    <a:lnTo>
                      <a:pt x="2414" y="560"/>
                    </a:lnTo>
                    <a:lnTo>
                      <a:pt x="2464" y="635"/>
                    </a:lnTo>
                    <a:lnTo>
                      <a:pt x="2507" y="713"/>
                    </a:lnTo>
                    <a:lnTo>
                      <a:pt x="2546" y="794"/>
                    </a:lnTo>
                    <a:lnTo>
                      <a:pt x="2580" y="878"/>
                    </a:lnTo>
                    <a:lnTo>
                      <a:pt x="2608" y="965"/>
                    </a:lnTo>
                    <a:lnTo>
                      <a:pt x="2631" y="1053"/>
                    </a:lnTo>
                    <a:lnTo>
                      <a:pt x="2647" y="1144"/>
                    </a:lnTo>
                    <a:lnTo>
                      <a:pt x="2657" y="1238"/>
                    </a:lnTo>
                    <a:lnTo>
                      <a:pt x="2660" y="1333"/>
                    </a:lnTo>
                    <a:lnTo>
                      <a:pt x="2660" y="2587"/>
                    </a:lnTo>
                    <a:lnTo>
                      <a:pt x="2648" y="2585"/>
                    </a:lnTo>
                    <a:lnTo>
                      <a:pt x="2634" y="2583"/>
                    </a:lnTo>
                    <a:lnTo>
                      <a:pt x="2617" y="2583"/>
                    </a:lnTo>
                    <a:lnTo>
                      <a:pt x="2601" y="2582"/>
                    </a:lnTo>
                    <a:lnTo>
                      <a:pt x="2204" y="2582"/>
                    </a:lnTo>
                    <a:lnTo>
                      <a:pt x="2168" y="2584"/>
                    </a:lnTo>
                    <a:lnTo>
                      <a:pt x="2132" y="2588"/>
                    </a:lnTo>
                    <a:lnTo>
                      <a:pt x="2132" y="1333"/>
                    </a:lnTo>
                    <a:lnTo>
                      <a:pt x="2129" y="1259"/>
                    </a:lnTo>
                    <a:lnTo>
                      <a:pt x="2119" y="1189"/>
                    </a:lnTo>
                    <a:lnTo>
                      <a:pt x="2103" y="1119"/>
                    </a:lnTo>
                    <a:lnTo>
                      <a:pt x="2082" y="1053"/>
                    </a:lnTo>
                    <a:lnTo>
                      <a:pt x="2055" y="989"/>
                    </a:lnTo>
                    <a:lnTo>
                      <a:pt x="2022" y="927"/>
                    </a:lnTo>
                    <a:lnTo>
                      <a:pt x="1985" y="869"/>
                    </a:lnTo>
                    <a:lnTo>
                      <a:pt x="1943" y="815"/>
                    </a:lnTo>
                    <a:lnTo>
                      <a:pt x="1897" y="765"/>
                    </a:lnTo>
                    <a:lnTo>
                      <a:pt x="1847" y="718"/>
                    </a:lnTo>
                    <a:lnTo>
                      <a:pt x="1793" y="676"/>
                    </a:lnTo>
                    <a:lnTo>
                      <a:pt x="1735" y="639"/>
                    </a:lnTo>
                    <a:lnTo>
                      <a:pt x="1674" y="606"/>
                    </a:lnTo>
                    <a:lnTo>
                      <a:pt x="1610" y="579"/>
                    </a:lnTo>
                    <a:lnTo>
                      <a:pt x="1543" y="557"/>
                    </a:lnTo>
                    <a:lnTo>
                      <a:pt x="1474" y="541"/>
                    </a:lnTo>
                    <a:lnTo>
                      <a:pt x="1403" y="532"/>
                    </a:lnTo>
                    <a:lnTo>
                      <a:pt x="1330" y="529"/>
                    </a:lnTo>
                    <a:lnTo>
                      <a:pt x="1257" y="532"/>
                    </a:lnTo>
                    <a:lnTo>
                      <a:pt x="1186" y="541"/>
                    </a:lnTo>
                    <a:lnTo>
                      <a:pt x="1117" y="557"/>
                    </a:lnTo>
                    <a:lnTo>
                      <a:pt x="1050" y="579"/>
                    </a:lnTo>
                    <a:lnTo>
                      <a:pt x="986" y="606"/>
                    </a:lnTo>
                    <a:lnTo>
                      <a:pt x="925" y="639"/>
                    </a:lnTo>
                    <a:lnTo>
                      <a:pt x="868" y="676"/>
                    </a:lnTo>
                    <a:lnTo>
                      <a:pt x="813" y="718"/>
                    </a:lnTo>
                    <a:lnTo>
                      <a:pt x="763" y="765"/>
                    </a:lnTo>
                    <a:lnTo>
                      <a:pt x="716" y="815"/>
                    </a:lnTo>
                    <a:lnTo>
                      <a:pt x="675" y="869"/>
                    </a:lnTo>
                    <a:lnTo>
                      <a:pt x="638" y="927"/>
                    </a:lnTo>
                    <a:lnTo>
                      <a:pt x="606" y="989"/>
                    </a:lnTo>
                    <a:lnTo>
                      <a:pt x="578" y="1053"/>
                    </a:lnTo>
                    <a:lnTo>
                      <a:pt x="557" y="1119"/>
                    </a:lnTo>
                    <a:lnTo>
                      <a:pt x="541" y="1189"/>
                    </a:lnTo>
                    <a:lnTo>
                      <a:pt x="532" y="1259"/>
                    </a:lnTo>
                    <a:lnTo>
                      <a:pt x="528" y="1333"/>
                    </a:lnTo>
                    <a:lnTo>
                      <a:pt x="0" y="1333"/>
                    </a:lnTo>
                    <a:lnTo>
                      <a:pt x="3" y="1238"/>
                    </a:lnTo>
                    <a:lnTo>
                      <a:pt x="13" y="1144"/>
                    </a:lnTo>
                    <a:lnTo>
                      <a:pt x="29" y="1053"/>
                    </a:lnTo>
                    <a:lnTo>
                      <a:pt x="51" y="965"/>
                    </a:lnTo>
                    <a:lnTo>
                      <a:pt x="79" y="878"/>
                    </a:lnTo>
                    <a:lnTo>
                      <a:pt x="113" y="794"/>
                    </a:lnTo>
                    <a:lnTo>
                      <a:pt x="152" y="713"/>
                    </a:lnTo>
                    <a:lnTo>
                      <a:pt x="197" y="635"/>
                    </a:lnTo>
                    <a:lnTo>
                      <a:pt x="246" y="560"/>
                    </a:lnTo>
                    <a:lnTo>
                      <a:pt x="300" y="490"/>
                    </a:lnTo>
                    <a:lnTo>
                      <a:pt x="359" y="422"/>
                    </a:lnTo>
                    <a:lnTo>
                      <a:pt x="422" y="360"/>
                    </a:lnTo>
                    <a:lnTo>
                      <a:pt x="488" y="302"/>
                    </a:lnTo>
                    <a:lnTo>
                      <a:pt x="559" y="247"/>
                    </a:lnTo>
                    <a:lnTo>
                      <a:pt x="633" y="197"/>
                    </a:lnTo>
                    <a:lnTo>
                      <a:pt x="711" y="153"/>
                    </a:lnTo>
                    <a:lnTo>
                      <a:pt x="792" y="114"/>
                    </a:lnTo>
                    <a:lnTo>
                      <a:pt x="875" y="80"/>
                    </a:lnTo>
                    <a:lnTo>
                      <a:pt x="962" y="52"/>
                    </a:lnTo>
                    <a:lnTo>
                      <a:pt x="1050" y="30"/>
                    </a:lnTo>
                    <a:lnTo>
                      <a:pt x="1142" y="13"/>
                    </a:lnTo>
                    <a:lnTo>
                      <a:pt x="1235" y="4"/>
                    </a:lnTo>
                    <a:lnTo>
                      <a:pt x="13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138"/>
              <p:cNvSpPr>
                <a:spLocks/>
              </p:cNvSpPr>
              <p:nvPr userDrawn="1"/>
            </p:nvSpPr>
            <p:spPr bwMode="auto">
              <a:xfrm>
                <a:off x="545" y="2137"/>
                <a:ext cx="189" cy="201"/>
              </a:xfrm>
              <a:custGeom>
                <a:avLst/>
                <a:gdLst>
                  <a:gd name="T0" fmla="*/ 181 w 757"/>
                  <a:gd name="T1" fmla="*/ 0 h 805"/>
                  <a:gd name="T2" fmla="*/ 578 w 757"/>
                  <a:gd name="T3" fmla="*/ 0 h 805"/>
                  <a:gd name="T4" fmla="*/ 610 w 757"/>
                  <a:gd name="T5" fmla="*/ 3 h 805"/>
                  <a:gd name="T6" fmla="*/ 641 w 757"/>
                  <a:gd name="T7" fmla="*/ 11 h 805"/>
                  <a:gd name="T8" fmla="*/ 668 w 757"/>
                  <a:gd name="T9" fmla="*/ 25 h 805"/>
                  <a:gd name="T10" fmla="*/ 693 w 757"/>
                  <a:gd name="T11" fmla="*/ 43 h 805"/>
                  <a:gd name="T12" fmla="*/ 715 w 757"/>
                  <a:gd name="T13" fmla="*/ 64 h 805"/>
                  <a:gd name="T14" fmla="*/ 733 w 757"/>
                  <a:gd name="T15" fmla="*/ 89 h 805"/>
                  <a:gd name="T16" fmla="*/ 746 w 757"/>
                  <a:gd name="T17" fmla="*/ 116 h 805"/>
                  <a:gd name="T18" fmla="*/ 755 w 757"/>
                  <a:gd name="T19" fmla="*/ 147 h 805"/>
                  <a:gd name="T20" fmla="*/ 757 w 757"/>
                  <a:gd name="T21" fmla="*/ 180 h 805"/>
                  <a:gd name="T22" fmla="*/ 757 w 757"/>
                  <a:gd name="T23" fmla="*/ 805 h 805"/>
                  <a:gd name="T24" fmla="*/ 0 w 757"/>
                  <a:gd name="T25" fmla="*/ 805 h 805"/>
                  <a:gd name="T26" fmla="*/ 0 w 757"/>
                  <a:gd name="T27" fmla="*/ 180 h 805"/>
                  <a:gd name="T28" fmla="*/ 4 w 757"/>
                  <a:gd name="T29" fmla="*/ 147 h 805"/>
                  <a:gd name="T30" fmla="*/ 12 w 757"/>
                  <a:gd name="T31" fmla="*/ 116 h 805"/>
                  <a:gd name="T32" fmla="*/ 25 w 757"/>
                  <a:gd name="T33" fmla="*/ 89 h 805"/>
                  <a:gd name="T34" fmla="*/ 43 w 757"/>
                  <a:gd name="T35" fmla="*/ 64 h 805"/>
                  <a:gd name="T36" fmla="*/ 64 w 757"/>
                  <a:gd name="T37" fmla="*/ 43 h 805"/>
                  <a:gd name="T38" fmla="*/ 91 w 757"/>
                  <a:gd name="T39" fmla="*/ 25 h 805"/>
                  <a:gd name="T40" fmla="*/ 118 w 757"/>
                  <a:gd name="T41" fmla="*/ 11 h 805"/>
                  <a:gd name="T42" fmla="*/ 149 w 757"/>
                  <a:gd name="T43" fmla="*/ 3 h 805"/>
                  <a:gd name="T44" fmla="*/ 181 w 757"/>
                  <a:gd name="T45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7" h="805">
                    <a:moveTo>
                      <a:pt x="181" y="0"/>
                    </a:moveTo>
                    <a:lnTo>
                      <a:pt x="578" y="0"/>
                    </a:lnTo>
                    <a:lnTo>
                      <a:pt x="610" y="3"/>
                    </a:lnTo>
                    <a:lnTo>
                      <a:pt x="641" y="11"/>
                    </a:lnTo>
                    <a:lnTo>
                      <a:pt x="668" y="25"/>
                    </a:lnTo>
                    <a:lnTo>
                      <a:pt x="693" y="43"/>
                    </a:lnTo>
                    <a:lnTo>
                      <a:pt x="715" y="64"/>
                    </a:lnTo>
                    <a:lnTo>
                      <a:pt x="733" y="89"/>
                    </a:lnTo>
                    <a:lnTo>
                      <a:pt x="746" y="116"/>
                    </a:lnTo>
                    <a:lnTo>
                      <a:pt x="755" y="147"/>
                    </a:lnTo>
                    <a:lnTo>
                      <a:pt x="757" y="180"/>
                    </a:lnTo>
                    <a:lnTo>
                      <a:pt x="757" y="805"/>
                    </a:lnTo>
                    <a:lnTo>
                      <a:pt x="0" y="805"/>
                    </a:lnTo>
                    <a:lnTo>
                      <a:pt x="0" y="180"/>
                    </a:lnTo>
                    <a:lnTo>
                      <a:pt x="4" y="147"/>
                    </a:lnTo>
                    <a:lnTo>
                      <a:pt x="12" y="116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1" y="25"/>
                    </a:lnTo>
                    <a:lnTo>
                      <a:pt x="118" y="11"/>
                    </a:lnTo>
                    <a:lnTo>
                      <a:pt x="149" y="3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139"/>
              <p:cNvSpPr>
                <a:spLocks/>
              </p:cNvSpPr>
              <p:nvPr userDrawn="1"/>
            </p:nvSpPr>
            <p:spPr bwMode="auto">
              <a:xfrm>
                <a:off x="40" y="1860"/>
                <a:ext cx="132" cy="199"/>
              </a:xfrm>
              <a:custGeom>
                <a:avLst/>
                <a:gdLst>
                  <a:gd name="T0" fmla="*/ 264 w 529"/>
                  <a:gd name="T1" fmla="*/ 0 h 795"/>
                  <a:gd name="T2" fmla="*/ 265 w 529"/>
                  <a:gd name="T3" fmla="*/ 3 h 795"/>
                  <a:gd name="T4" fmla="*/ 271 w 529"/>
                  <a:gd name="T5" fmla="*/ 9 h 795"/>
                  <a:gd name="T6" fmla="*/ 280 w 529"/>
                  <a:gd name="T7" fmla="*/ 20 h 795"/>
                  <a:gd name="T8" fmla="*/ 292 w 529"/>
                  <a:gd name="T9" fmla="*/ 34 h 795"/>
                  <a:gd name="T10" fmla="*/ 306 w 529"/>
                  <a:gd name="T11" fmla="*/ 53 h 795"/>
                  <a:gd name="T12" fmla="*/ 321 w 529"/>
                  <a:gd name="T13" fmla="*/ 73 h 795"/>
                  <a:gd name="T14" fmla="*/ 338 w 529"/>
                  <a:gd name="T15" fmla="*/ 97 h 795"/>
                  <a:gd name="T16" fmla="*/ 357 w 529"/>
                  <a:gd name="T17" fmla="*/ 124 h 795"/>
                  <a:gd name="T18" fmla="*/ 376 w 529"/>
                  <a:gd name="T19" fmla="*/ 153 h 795"/>
                  <a:gd name="T20" fmla="*/ 396 w 529"/>
                  <a:gd name="T21" fmla="*/ 183 h 795"/>
                  <a:gd name="T22" fmla="*/ 415 w 529"/>
                  <a:gd name="T23" fmla="*/ 216 h 795"/>
                  <a:gd name="T24" fmla="*/ 435 w 529"/>
                  <a:gd name="T25" fmla="*/ 249 h 795"/>
                  <a:gd name="T26" fmla="*/ 454 w 529"/>
                  <a:gd name="T27" fmla="*/ 284 h 795"/>
                  <a:gd name="T28" fmla="*/ 471 w 529"/>
                  <a:gd name="T29" fmla="*/ 320 h 795"/>
                  <a:gd name="T30" fmla="*/ 487 w 529"/>
                  <a:gd name="T31" fmla="*/ 356 h 795"/>
                  <a:gd name="T32" fmla="*/ 500 w 529"/>
                  <a:gd name="T33" fmla="*/ 392 h 795"/>
                  <a:gd name="T34" fmla="*/ 512 w 529"/>
                  <a:gd name="T35" fmla="*/ 428 h 795"/>
                  <a:gd name="T36" fmla="*/ 521 w 529"/>
                  <a:gd name="T37" fmla="*/ 462 h 795"/>
                  <a:gd name="T38" fmla="*/ 526 w 529"/>
                  <a:gd name="T39" fmla="*/ 497 h 795"/>
                  <a:gd name="T40" fmla="*/ 529 w 529"/>
                  <a:gd name="T41" fmla="*/ 531 h 795"/>
                  <a:gd name="T42" fmla="*/ 525 w 529"/>
                  <a:gd name="T43" fmla="*/ 570 h 795"/>
                  <a:gd name="T44" fmla="*/ 517 w 529"/>
                  <a:gd name="T45" fmla="*/ 607 h 795"/>
                  <a:gd name="T46" fmla="*/ 504 w 529"/>
                  <a:gd name="T47" fmla="*/ 642 h 795"/>
                  <a:gd name="T48" fmla="*/ 485 w 529"/>
                  <a:gd name="T49" fmla="*/ 674 h 795"/>
                  <a:gd name="T50" fmla="*/ 463 w 529"/>
                  <a:gd name="T51" fmla="*/ 704 h 795"/>
                  <a:gd name="T52" fmla="*/ 437 w 529"/>
                  <a:gd name="T53" fmla="*/ 730 h 795"/>
                  <a:gd name="T54" fmla="*/ 408 w 529"/>
                  <a:gd name="T55" fmla="*/ 753 h 795"/>
                  <a:gd name="T56" fmla="*/ 375 w 529"/>
                  <a:gd name="T57" fmla="*/ 770 h 795"/>
                  <a:gd name="T58" fmla="*/ 340 w 529"/>
                  <a:gd name="T59" fmla="*/ 784 h 795"/>
                  <a:gd name="T60" fmla="*/ 304 w 529"/>
                  <a:gd name="T61" fmla="*/ 792 h 795"/>
                  <a:gd name="T62" fmla="*/ 264 w 529"/>
                  <a:gd name="T63" fmla="*/ 795 h 795"/>
                  <a:gd name="T64" fmla="*/ 225 w 529"/>
                  <a:gd name="T65" fmla="*/ 792 h 795"/>
                  <a:gd name="T66" fmla="*/ 187 w 529"/>
                  <a:gd name="T67" fmla="*/ 784 h 795"/>
                  <a:gd name="T68" fmla="*/ 152 w 529"/>
                  <a:gd name="T69" fmla="*/ 770 h 795"/>
                  <a:gd name="T70" fmla="*/ 120 w 529"/>
                  <a:gd name="T71" fmla="*/ 753 h 795"/>
                  <a:gd name="T72" fmla="*/ 90 w 529"/>
                  <a:gd name="T73" fmla="*/ 730 h 795"/>
                  <a:gd name="T74" fmla="*/ 64 w 529"/>
                  <a:gd name="T75" fmla="*/ 704 h 795"/>
                  <a:gd name="T76" fmla="*/ 43 w 529"/>
                  <a:gd name="T77" fmla="*/ 674 h 795"/>
                  <a:gd name="T78" fmla="*/ 24 w 529"/>
                  <a:gd name="T79" fmla="*/ 642 h 795"/>
                  <a:gd name="T80" fmla="*/ 11 w 529"/>
                  <a:gd name="T81" fmla="*/ 607 h 795"/>
                  <a:gd name="T82" fmla="*/ 2 w 529"/>
                  <a:gd name="T83" fmla="*/ 570 h 795"/>
                  <a:gd name="T84" fmla="*/ 0 w 529"/>
                  <a:gd name="T85" fmla="*/ 531 h 795"/>
                  <a:gd name="T86" fmla="*/ 1 w 529"/>
                  <a:gd name="T87" fmla="*/ 497 h 795"/>
                  <a:gd name="T88" fmla="*/ 7 w 529"/>
                  <a:gd name="T89" fmla="*/ 462 h 795"/>
                  <a:gd name="T90" fmla="*/ 15 w 529"/>
                  <a:gd name="T91" fmla="*/ 428 h 795"/>
                  <a:gd name="T92" fmla="*/ 27 w 529"/>
                  <a:gd name="T93" fmla="*/ 392 h 795"/>
                  <a:gd name="T94" fmla="*/ 41 w 529"/>
                  <a:gd name="T95" fmla="*/ 356 h 795"/>
                  <a:gd name="T96" fmla="*/ 57 w 529"/>
                  <a:gd name="T97" fmla="*/ 320 h 795"/>
                  <a:gd name="T98" fmla="*/ 74 w 529"/>
                  <a:gd name="T99" fmla="*/ 284 h 795"/>
                  <a:gd name="T100" fmla="*/ 93 w 529"/>
                  <a:gd name="T101" fmla="*/ 249 h 795"/>
                  <a:gd name="T102" fmla="*/ 112 w 529"/>
                  <a:gd name="T103" fmla="*/ 216 h 795"/>
                  <a:gd name="T104" fmla="*/ 132 w 529"/>
                  <a:gd name="T105" fmla="*/ 183 h 795"/>
                  <a:gd name="T106" fmla="*/ 151 w 529"/>
                  <a:gd name="T107" fmla="*/ 153 h 795"/>
                  <a:gd name="T108" fmla="*/ 171 w 529"/>
                  <a:gd name="T109" fmla="*/ 124 h 795"/>
                  <a:gd name="T110" fmla="*/ 189 w 529"/>
                  <a:gd name="T111" fmla="*/ 97 h 795"/>
                  <a:gd name="T112" fmla="*/ 207 w 529"/>
                  <a:gd name="T113" fmla="*/ 73 h 795"/>
                  <a:gd name="T114" fmla="*/ 223 w 529"/>
                  <a:gd name="T115" fmla="*/ 53 h 795"/>
                  <a:gd name="T116" fmla="*/ 236 w 529"/>
                  <a:gd name="T117" fmla="*/ 34 h 795"/>
                  <a:gd name="T118" fmla="*/ 248 w 529"/>
                  <a:gd name="T119" fmla="*/ 20 h 795"/>
                  <a:gd name="T120" fmla="*/ 257 w 529"/>
                  <a:gd name="T121" fmla="*/ 9 h 795"/>
                  <a:gd name="T122" fmla="*/ 262 w 529"/>
                  <a:gd name="T123" fmla="*/ 3 h 795"/>
                  <a:gd name="T124" fmla="*/ 264 w 529"/>
                  <a:gd name="T125" fmla="*/ 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9" h="795">
                    <a:moveTo>
                      <a:pt x="264" y="0"/>
                    </a:moveTo>
                    <a:lnTo>
                      <a:pt x="265" y="3"/>
                    </a:lnTo>
                    <a:lnTo>
                      <a:pt x="271" y="9"/>
                    </a:lnTo>
                    <a:lnTo>
                      <a:pt x="280" y="20"/>
                    </a:lnTo>
                    <a:lnTo>
                      <a:pt x="292" y="34"/>
                    </a:lnTo>
                    <a:lnTo>
                      <a:pt x="306" y="53"/>
                    </a:lnTo>
                    <a:lnTo>
                      <a:pt x="321" y="73"/>
                    </a:lnTo>
                    <a:lnTo>
                      <a:pt x="338" y="97"/>
                    </a:lnTo>
                    <a:lnTo>
                      <a:pt x="357" y="124"/>
                    </a:lnTo>
                    <a:lnTo>
                      <a:pt x="376" y="153"/>
                    </a:lnTo>
                    <a:lnTo>
                      <a:pt x="396" y="183"/>
                    </a:lnTo>
                    <a:lnTo>
                      <a:pt x="415" y="216"/>
                    </a:lnTo>
                    <a:lnTo>
                      <a:pt x="435" y="249"/>
                    </a:lnTo>
                    <a:lnTo>
                      <a:pt x="454" y="284"/>
                    </a:lnTo>
                    <a:lnTo>
                      <a:pt x="471" y="320"/>
                    </a:lnTo>
                    <a:lnTo>
                      <a:pt x="487" y="356"/>
                    </a:lnTo>
                    <a:lnTo>
                      <a:pt x="500" y="392"/>
                    </a:lnTo>
                    <a:lnTo>
                      <a:pt x="512" y="428"/>
                    </a:lnTo>
                    <a:lnTo>
                      <a:pt x="521" y="462"/>
                    </a:lnTo>
                    <a:lnTo>
                      <a:pt x="526" y="497"/>
                    </a:lnTo>
                    <a:lnTo>
                      <a:pt x="529" y="531"/>
                    </a:lnTo>
                    <a:lnTo>
                      <a:pt x="525" y="570"/>
                    </a:lnTo>
                    <a:lnTo>
                      <a:pt x="517" y="607"/>
                    </a:lnTo>
                    <a:lnTo>
                      <a:pt x="504" y="642"/>
                    </a:lnTo>
                    <a:lnTo>
                      <a:pt x="485" y="674"/>
                    </a:lnTo>
                    <a:lnTo>
                      <a:pt x="463" y="704"/>
                    </a:lnTo>
                    <a:lnTo>
                      <a:pt x="437" y="730"/>
                    </a:lnTo>
                    <a:lnTo>
                      <a:pt x="408" y="753"/>
                    </a:lnTo>
                    <a:lnTo>
                      <a:pt x="375" y="770"/>
                    </a:lnTo>
                    <a:lnTo>
                      <a:pt x="340" y="784"/>
                    </a:lnTo>
                    <a:lnTo>
                      <a:pt x="304" y="792"/>
                    </a:lnTo>
                    <a:lnTo>
                      <a:pt x="264" y="795"/>
                    </a:lnTo>
                    <a:lnTo>
                      <a:pt x="225" y="792"/>
                    </a:lnTo>
                    <a:lnTo>
                      <a:pt x="187" y="784"/>
                    </a:lnTo>
                    <a:lnTo>
                      <a:pt x="152" y="770"/>
                    </a:lnTo>
                    <a:lnTo>
                      <a:pt x="120" y="753"/>
                    </a:lnTo>
                    <a:lnTo>
                      <a:pt x="90" y="730"/>
                    </a:lnTo>
                    <a:lnTo>
                      <a:pt x="64" y="704"/>
                    </a:lnTo>
                    <a:lnTo>
                      <a:pt x="43" y="674"/>
                    </a:lnTo>
                    <a:lnTo>
                      <a:pt x="24" y="642"/>
                    </a:lnTo>
                    <a:lnTo>
                      <a:pt x="11" y="607"/>
                    </a:lnTo>
                    <a:lnTo>
                      <a:pt x="2" y="570"/>
                    </a:lnTo>
                    <a:lnTo>
                      <a:pt x="0" y="531"/>
                    </a:lnTo>
                    <a:lnTo>
                      <a:pt x="1" y="497"/>
                    </a:lnTo>
                    <a:lnTo>
                      <a:pt x="7" y="462"/>
                    </a:lnTo>
                    <a:lnTo>
                      <a:pt x="15" y="428"/>
                    </a:lnTo>
                    <a:lnTo>
                      <a:pt x="27" y="392"/>
                    </a:lnTo>
                    <a:lnTo>
                      <a:pt x="41" y="356"/>
                    </a:lnTo>
                    <a:lnTo>
                      <a:pt x="57" y="320"/>
                    </a:lnTo>
                    <a:lnTo>
                      <a:pt x="74" y="284"/>
                    </a:lnTo>
                    <a:lnTo>
                      <a:pt x="93" y="249"/>
                    </a:lnTo>
                    <a:lnTo>
                      <a:pt x="112" y="216"/>
                    </a:lnTo>
                    <a:lnTo>
                      <a:pt x="132" y="183"/>
                    </a:lnTo>
                    <a:lnTo>
                      <a:pt x="151" y="153"/>
                    </a:lnTo>
                    <a:lnTo>
                      <a:pt x="171" y="124"/>
                    </a:lnTo>
                    <a:lnTo>
                      <a:pt x="189" y="97"/>
                    </a:lnTo>
                    <a:lnTo>
                      <a:pt x="207" y="73"/>
                    </a:lnTo>
                    <a:lnTo>
                      <a:pt x="223" y="53"/>
                    </a:lnTo>
                    <a:lnTo>
                      <a:pt x="236" y="34"/>
                    </a:lnTo>
                    <a:lnTo>
                      <a:pt x="248" y="20"/>
                    </a:lnTo>
                    <a:lnTo>
                      <a:pt x="257" y="9"/>
                    </a:lnTo>
                    <a:lnTo>
                      <a:pt x="262" y="3"/>
                    </a:lnTo>
                    <a:lnTo>
                      <a:pt x="2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6" name="Freeform 124"/>
            <p:cNvSpPr>
              <a:spLocks noEditPoints="1"/>
            </p:cNvSpPr>
            <p:nvPr userDrawn="1"/>
          </p:nvSpPr>
          <p:spPr bwMode="auto">
            <a:xfrm>
              <a:off x="4992408" y="4919767"/>
              <a:ext cx="261795" cy="28965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D0CE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7" name="Group 66"/>
            <p:cNvGrpSpPr>
              <a:grpSpLocks noChangeAspect="1"/>
            </p:cNvGrpSpPr>
            <p:nvPr userDrawn="1"/>
          </p:nvGrpSpPr>
          <p:grpSpPr bwMode="auto">
            <a:xfrm>
              <a:off x="5283362" y="4807549"/>
              <a:ext cx="343270" cy="273960"/>
              <a:chOff x="34" y="192"/>
              <a:chExt cx="1778" cy="1892"/>
            </a:xfrm>
            <a:solidFill>
              <a:schemeClr val="bg2">
                <a:lumMod val="90000"/>
              </a:schemeClr>
            </a:solidFill>
          </p:grpSpPr>
          <p:sp>
            <p:nvSpPr>
              <p:cNvPr id="350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8" name="Group 56"/>
            <p:cNvGrpSpPr>
              <a:grpSpLocks noChangeAspect="1"/>
            </p:cNvGrpSpPr>
            <p:nvPr userDrawn="1"/>
          </p:nvGrpSpPr>
          <p:grpSpPr bwMode="auto">
            <a:xfrm>
              <a:off x="5385598" y="1800532"/>
              <a:ext cx="602494" cy="375847"/>
              <a:chOff x="-36" y="300"/>
              <a:chExt cx="1902" cy="1582"/>
            </a:xfrm>
            <a:solidFill>
              <a:schemeClr val="bg2">
                <a:lumMod val="25000"/>
              </a:schemeClr>
            </a:solidFill>
          </p:grpSpPr>
          <p:sp>
            <p:nvSpPr>
              <p:cNvPr id="344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15"/>
            <p:cNvGrpSpPr>
              <a:grpSpLocks noChangeAspect="1"/>
            </p:cNvGrpSpPr>
            <p:nvPr userDrawn="1"/>
          </p:nvGrpSpPr>
          <p:grpSpPr bwMode="auto">
            <a:xfrm>
              <a:off x="6955286" y="3087789"/>
              <a:ext cx="796241" cy="236182"/>
              <a:chOff x="-1131" y="1165"/>
              <a:chExt cx="1909" cy="755"/>
            </a:xfrm>
            <a:solidFill>
              <a:schemeClr val="bg2">
                <a:lumMod val="75000"/>
              </a:schemeClr>
            </a:solidFill>
          </p:grpSpPr>
          <p:sp>
            <p:nvSpPr>
              <p:cNvPr id="341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0" name="Group 96"/>
            <p:cNvGrpSpPr>
              <a:grpSpLocks noChangeAspect="1"/>
            </p:cNvGrpSpPr>
            <p:nvPr userDrawn="1"/>
          </p:nvGrpSpPr>
          <p:grpSpPr bwMode="auto">
            <a:xfrm>
              <a:off x="4672028" y="2643818"/>
              <a:ext cx="430522" cy="320362"/>
              <a:chOff x="-395" y="82"/>
              <a:chExt cx="1915" cy="1900"/>
            </a:xfrm>
            <a:solidFill>
              <a:srgbClr val="545050"/>
            </a:solidFill>
          </p:grpSpPr>
          <p:sp>
            <p:nvSpPr>
              <p:cNvPr id="336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1" name="Freeform 112"/>
            <p:cNvSpPr>
              <a:spLocks noEditPoints="1"/>
            </p:cNvSpPr>
            <p:nvPr userDrawn="1"/>
          </p:nvSpPr>
          <p:spPr bwMode="auto">
            <a:xfrm>
              <a:off x="5366691" y="4350781"/>
              <a:ext cx="295322" cy="32603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2" name="Group 81"/>
            <p:cNvGrpSpPr>
              <a:grpSpLocks noChangeAspect="1"/>
            </p:cNvGrpSpPr>
            <p:nvPr userDrawn="1"/>
          </p:nvGrpSpPr>
          <p:grpSpPr bwMode="auto">
            <a:xfrm>
              <a:off x="7240852" y="2747703"/>
              <a:ext cx="187260" cy="278016"/>
              <a:chOff x="1313" y="1013"/>
              <a:chExt cx="586" cy="1160"/>
            </a:xfrm>
            <a:solidFill>
              <a:schemeClr val="bg2">
                <a:lumMod val="90000"/>
              </a:schemeClr>
            </a:solidFill>
          </p:grpSpPr>
          <p:sp>
            <p:nvSpPr>
              <p:cNvPr id="332" name="Freeform 84"/>
              <p:cNvSpPr>
                <a:spLocks/>
              </p:cNvSpPr>
              <p:nvPr userDrawn="1"/>
            </p:nvSpPr>
            <p:spPr bwMode="auto">
              <a:xfrm rot="21246502">
                <a:off x="1313" y="1776"/>
                <a:ext cx="572" cy="397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85"/>
              <p:cNvSpPr>
                <a:spLocks/>
              </p:cNvSpPr>
              <p:nvPr userDrawn="1"/>
            </p:nvSpPr>
            <p:spPr bwMode="auto">
              <a:xfrm>
                <a:off x="1468" y="1013"/>
                <a:ext cx="431" cy="517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Group 10"/>
            <p:cNvGrpSpPr>
              <a:grpSpLocks noChangeAspect="1"/>
            </p:cNvGrpSpPr>
            <p:nvPr userDrawn="1"/>
          </p:nvGrpSpPr>
          <p:grpSpPr bwMode="auto">
            <a:xfrm>
              <a:off x="5675501" y="2367013"/>
              <a:ext cx="778123" cy="580536"/>
              <a:chOff x="-701" y="616"/>
              <a:chExt cx="1909" cy="1899"/>
            </a:xfrm>
            <a:solidFill>
              <a:schemeClr val="bg2">
                <a:lumMod val="50000"/>
              </a:schemeClr>
            </a:solidFill>
          </p:grpSpPr>
          <p:sp>
            <p:nvSpPr>
              <p:cNvPr id="327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4" name="Group 127"/>
            <p:cNvGrpSpPr>
              <a:grpSpLocks noChangeAspect="1"/>
            </p:cNvGrpSpPr>
            <p:nvPr userDrawn="1"/>
          </p:nvGrpSpPr>
          <p:grpSpPr bwMode="auto">
            <a:xfrm>
              <a:off x="4627184" y="5255825"/>
              <a:ext cx="539008" cy="199590"/>
              <a:chOff x="-212" y="809"/>
              <a:chExt cx="1991" cy="983"/>
            </a:xfrm>
            <a:solidFill>
              <a:schemeClr val="bg1"/>
            </a:solidFill>
          </p:grpSpPr>
          <p:sp>
            <p:nvSpPr>
              <p:cNvPr id="324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90"/>
            <p:cNvGrpSpPr>
              <a:grpSpLocks noChangeAspect="1"/>
            </p:cNvGrpSpPr>
            <p:nvPr userDrawn="1"/>
          </p:nvGrpSpPr>
          <p:grpSpPr bwMode="auto">
            <a:xfrm>
              <a:off x="6426245" y="5495059"/>
              <a:ext cx="372721" cy="280426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22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 userDrawn="1"/>
          </p:nvGrpSpPr>
          <p:grpSpPr bwMode="auto">
            <a:xfrm>
              <a:off x="7203183" y="4935680"/>
              <a:ext cx="638974" cy="383636"/>
              <a:chOff x="-1982" y="1399"/>
              <a:chExt cx="1900" cy="1521"/>
            </a:xfrm>
            <a:solidFill>
              <a:schemeClr val="bg1"/>
            </a:solidFill>
          </p:grpSpPr>
          <p:sp>
            <p:nvSpPr>
              <p:cNvPr id="313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7" name="Group 90"/>
            <p:cNvGrpSpPr>
              <a:grpSpLocks noChangeAspect="1"/>
            </p:cNvGrpSpPr>
            <p:nvPr userDrawn="1"/>
          </p:nvGrpSpPr>
          <p:grpSpPr bwMode="auto">
            <a:xfrm>
              <a:off x="7502229" y="4616663"/>
              <a:ext cx="372386" cy="280174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11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8" name="Group 46"/>
            <p:cNvGrpSpPr>
              <a:grpSpLocks noChangeAspect="1"/>
            </p:cNvGrpSpPr>
            <p:nvPr userDrawn="1"/>
          </p:nvGrpSpPr>
          <p:grpSpPr bwMode="auto">
            <a:xfrm>
              <a:off x="7681686" y="4350642"/>
              <a:ext cx="601510" cy="326316"/>
              <a:chOff x="-527" y="492"/>
              <a:chExt cx="1912" cy="1383"/>
            </a:xfrm>
            <a:solidFill>
              <a:schemeClr val="bg1"/>
            </a:solidFill>
          </p:grpSpPr>
          <p:sp>
            <p:nvSpPr>
              <p:cNvPr id="305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9" name="Group 72"/>
            <p:cNvGrpSpPr>
              <a:grpSpLocks noChangeAspect="1"/>
            </p:cNvGrpSpPr>
            <p:nvPr userDrawn="1"/>
          </p:nvGrpSpPr>
          <p:grpSpPr bwMode="auto">
            <a:xfrm>
              <a:off x="5115033" y="5377262"/>
              <a:ext cx="486769" cy="364306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00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67" name="Picture 8" descr="postech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60606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42" b="16939"/>
            <a:stretch/>
          </p:blipFill>
          <p:spPr bwMode="auto">
            <a:xfrm>
              <a:off x="4972199" y="2984501"/>
              <a:ext cx="592571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 rot="20637926">
              <a:off x="6694507" y="2514382"/>
              <a:ext cx="386121" cy="501848"/>
              <a:chOff x="6712877" y="2538155"/>
              <a:chExt cx="386121" cy="501848"/>
            </a:xfrm>
          </p:grpSpPr>
          <p:pic>
            <p:nvPicPr>
              <p:cNvPr id="166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962074" flipH="1">
              <a:off x="4853523" y="4205316"/>
              <a:ext cx="386121" cy="501848"/>
              <a:chOff x="6712877" y="2538155"/>
              <a:chExt cx="386121" cy="501848"/>
            </a:xfrm>
          </p:grpSpPr>
          <p:pic>
            <p:nvPicPr>
              <p:cNvPr id="172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851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FEA366C4-5C57-4068-8884-BF2D6F7D68AE}"/>
              </a:ext>
            </a:extLst>
          </p:cNvPr>
          <p:cNvGrpSpPr/>
          <p:nvPr/>
        </p:nvGrpSpPr>
        <p:grpSpPr>
          <a:xfrm>
            <a:off x="6262698" y="2292845"/>
            <a:ext cx="4644924" cy="2711754"/>
            <a:chOff x="6777865" y="2555380"/>
            <a:chExt cx="4745533" cy="2596938"/>
          </a:xfrm>
        </p:grpSpPr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F3B8C9F1-D864-4932-A1F6-738031B40EF3}"/>
                </a:ext>
              </a:extLst>
            </p:cNvPr>
            <p:cNvGrpSpPr/>
            <p:nvPr/>
          </p:nvGrpSpPr>
          <p:grpSpPr>
            <a:xfrm>
              <a:off x="6777865" y="2555380"/>
              <a:ext cx="4745533" cy="2596938"/>
              <a:chOff x="6198537" y="2725974"/>
              <a:chExt cx="4745533" cy="2596938"/>
            </a:xfrm>
          </p:grpSpPr>
          <p:pic>
            <p:nvPicPr>
              <p:cNvPr id="51" name="그림 50">
                <a:extLst>
                  <a:ext uri="{FF2B5EF4-FFF2-40B4-BE49-F238E27FC236}">
                    <a16:creationId xmlns="" xmlns:a16="http://schemas.microsoft.com/office/drawing/2014/main" id="{AC548A66-C366-4B3E-9965-D7E3F26C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98537" y="2725974"/>
                <a:ext cx="4745533" cy="2596938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="" xmlns:a16="http://schemas.microsoft.com/office/drawing/2014/main" id="{1523D413-F4FD-4EE0-AC06-CAB3D2F794A7}"/>
                  </a:ext>
                </a:extLst>
              </p:cNvPr>
              <p:cNvGrpSpPr/>
              <p:nvPr/>
            </p:nvGrpSpPr>
            <p:grpSpPr>
              <a:xfrm>
                <a:off x="6321715" y="2772418"/>
                <a:ext cx="4148739" cy="2472534"/>
                <a:chOff x="6321715" y="2772418"/>
                <a:chExt cx="4148739" cy="247253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="" xmlns:a16="http://schemas.microsoft.com/office/drawing/2014/main" id="{9C6CB0C2-1585-4298-9ACE-3E31C4EEA907}"/>
                    </a:ext>
                  </a:extLst>
                </p:cNvPr>
                <p:cNvGrpSpPr/>
                <p:nvPr/>
              </p:nvGrpSpPr>
              <p:grpSpPr>
                <a:xfrm>
                  <a:off x="7791126" y="2899345"/>
                  <a:ext cx="2679328" cy="1926107"/>
                  <a:chOff x="7785997" y="3112736"/>
                  <a:chExt cx="4061898" cy="2543303"/>
                </a:xfrm>
              </p:grpSpPr>
              <p:pic>
                <p:nvPicPr>
                  <p:cNvPr id="55" name="그림 54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rcRect t="12974"/>
                  <a:stretch/>
                </p:blipFill>
                <p:spPr>
                  <a:xfrm>
                    <a:off x="7785997" y="3112736"/>
                    <a:ext cx="4061898" cy="2543303"/>
                  </a:xfrm>
                  <a:prstGeom prst="rect">
                    <a:avLst/>
                  </a:prstGeom>
                </p:spPr>
              </p:pic>
              <p:sp>
                <p:nvSpPr>
                  <p:cNvPr id="56" name="TextBox 55">
                    <a:extLst>
                      <a:ext uri="{FF2B5EF4-FFF2-40B4-BE49-F238E27FC236}">
                        <a16:creationId xmlns="" xmlns:a16="http://schemas.microsoft.com/office/drawing/2014/main" id="{58DF7609-C3BA-4C0D-91DD-96D4582BA842}"/>
                      </a:ext>
                    </a:extLst>
                  </p:cNvPr>
                  <p:cNvSpPr txBox="1"/>
                  <p:nvPr/>
                </p:nvSpPr>
                <p:spPr>
                  <a:xfrm>
                    <a:off x="9911256" y="3766093"/>
                    <a:ext cx="1097385" cy="2724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HY견고딕" pitchFamily="18" charset="-127"/>
                        <a:ea typeface="HY견고딕" pitchFamily="18" charset="-127"/>
                      </a:rPr>
                      <a:t>6</a:t>
                    </a:r>
                    <a:r>
                      <a:rPr lang="ko-KR" altLang="en-US" sz="800" dirty="0">
                        <a:latin typeface="HY견고딕" pitchFamily="18" charset="-127"/>
                        <a:ea typeface="HY견고딕" pitchFamily="18" charset="-127"/>
                      </a:rPr>
                      <a:t>만원</a:t>
                    </a:r>
                    <a:endParaRPr lang="en-US" altLang="ko-KR" sz="800" dirty="0"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</p:grp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6D6DB915-7302-4702-88A3-44294E07A260}"/>
                    </a:ext>
                  </a:extLst>
                </p:cNvPr>
                <p:cNvSpPr/>
                <p:nvPr/>
              </p:nvSpPr>
              <p:spPr>
                <a:xfrm>
                  <a:off x="6321715" y="2772418"/>
                  <a:ext cx="768096" cy="247253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35DDF777-78CA-4A52-B01F-27899BBEC92F}"/>
                </a:ext>
              </a:extLst>
            </p:cNvPr>
            <p:cNvSpPr/>
            <p:nvPr/>
          </p:nvSpPr>
          <p:spPr>
            <a:xfrm>
              <a:off x="8458314" y="3204794"/>
              <a:ext cx="2607133" cy="238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8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455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7038EBF1-AECA-45C6-A5B7-D09E05C8D83F}"/>
              </a:ext>
            </a:extLst>
          </p:cNvPr>
          <p:cNvSpPr txBox="1"/>
          <p:nvPr/>
        </p:nvSpPr>
        <p:spPr>
          <a:xfrm>
            <a:off x="1256797" y="1038324"/>
            <a:ext cx="9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우량고객 관리를 위한 </a:t>
            </a:r>
            <a:r>
              <a:rPr lang="ko-KR" altLang="en-US" b="1" dirty="0" err="1">
                <a:latin typeface="HY견고딕" pitchFamily="18" charset="-127"/>
                <a:ea typeface="HY견고딕" pitchFamily="18" charset="-127"/>
              </a:rPr>
              <a:t>롯데카드사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제휴 할인혜택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제공</a:t>
            </a:r>
            <a:r>
              <a:rPr lang="en-US" altLang="ko-KR" b="1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주력제품 재선정 및 홍보 필요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96992B3-3624-4CA7-A8B9-FBF16DD7A804}"/>
              </a:ext>
            </a:extLst>
          </p:cNvPr>
          <p:cNvSpPr/>
          <p:nvPr/>
        </p:nvSpPr>
        <p:spPr>
          <a:xfrm>
            <a:off x="1142497" y="1796132"/>
            <a:ext cx="4855927" cy="4372033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사각형: 둥근 모서리 28">
            <a:extLst>
              <a:ext uri="{FF2B5EF4-FFF2-40B4-BE49-F238E27FC236}">
                <a16:creationId xmlns="" xmlns:a16="http://schemas.microsoft.com/office/drawing/2014/main" id="{44F5FA69-BD0A-4AC1-B966-D34FFB7DCBC1}"/>
              </a:ext>
            </a:extLst>
          </p:cNvPr>
          <p:cNvSpPr/>
          <p:nvPr/>
        </p:nvSpPr>
        <p:spPr>
          <a:xfrm>
            <a:off x="1387696" y="1667282"/>
            <a:ext cx="4394094" cy="353324"/>
          </a:xfrm>
          <a:prstGeom prst="round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B4D3C4C-9126-435A-B1DE-0A06A49586EC}"/>
              </a:ext>
            </a:extLst>
          </p:cNvPr>
          <p:cNvSpPr/>
          <p:nvPr/>
        </p:nvSpPr>
        <p:spPr>
          <a:xfrm>
            <a:off x="6231173" y="1796132"/>
            <a:ext cx="4855927" cy="436013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4CEB1EC-7F5F-49F4-88D2-6B9D7D65EFE6}"/>
              </a:ext>
            </a:extLst>
          </p:cNvPr>
          <p:cNvSpPr txBox="1"/>
          <p:nvPr/>
        </p:nvSpPr>
        <p:spPr>
          <a:xfrm>
            <a:off x="1878514" y="1696439"/>
            <a:ext cx="346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우량고객의 주요 결제수단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사각형: 둥근 모서리 28">
            <a:extLst>
              <a:ext uri="{FF2B5EF4-FFF2-40B4-BE49-F238E27FC236}">
                <a16:creationId xmlns="" xmlns:a16="http://schemas.microsoft.com/office/drawing/2014/main" id="{44F5FA69-BD0A-4AC1-B966-D34FFB7DCBC1}"/>
              </a:ext>
            </a:extLst>
          </p:cNvPr>
          <p:cNvSpPr/>
          <p:nvPr/>
        </p:nvSpPr>
        <p:spPr>
          <a:xfrm>
            <a:off x="6429887" y="1676543"/>
            <a:ext cx="4394094" cy="353324"/>
          </a:xfrm>
          <a:prstGeom prst="round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D3553F3-16C3-4845-B3FD-C429D9FAE6E5}"/>
              </a:ext>
            </a:extLst>
          </p:cNvPr>
          <p:cNvSpPr txBox="1"/>
          <p:nvPr/>
        </p:nvSpPr>
        <p:spPr>
          <a:xfrm>
            <a:off x="1324558" y="2027143"/>
            <a:ext cx="3680745" cy="28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우량고객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: 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개 이상의 제품을 구매한 고객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203868" y="5033780"/>
            <a:ext cx="491246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우량고객은 제품 구매 시 주요 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결제 수단으로 </a:t>
            </a:r>
            <a:r>
              <a:rPr lang="ko-KR" altLang="en-US" sz="1400" spc="-30" dirty="0" err="1" smtClean="0">
                <a:latin typeface="HY견고딕" pitchFamily="18" charset="-127"/>
                <a:ea typeface="HY견고딕" pitchFamily="18" charset="-127"/>
              </a:rPr>
              <a:t>롯데</a:t>
            </a: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카드를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사용하는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것을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확인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5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☞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롯데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카드사 관련 제휴 혜택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제공함으로 우량고객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대상 특별 서비스 제공 필요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3E76C3E7-EC1F-4D9F-896A-5EA237B003A7}"/>
              </a:ext>
            </a:extLst>
          </p:cNvPr>
          <p:cNvGrpSpPr/>
          <p:nvPr/>
        </p:nvGrpSpPr>
        <p:grpSpPr>
          <a:xfrm>
            <a:off x="1203867" y="2229005"/>
            <a:ext cx="4599758" cy="2832116"/>
            <a:chOff x="1650854" y="3105753"/>
            <a:chExt cx="4269111" cy="2634994"/>
          </a:xfrm>
        </p:grpSpPr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C0991F2F-FB10-43AD-A0A9-17C2597C817C}"/>
                </a:ext>
              </a:extLst>
            </p:cNvPr>
            <p:cNvGrpSpPr/>
            <p:nvPr/>
          </p:nvGrpSpPr>
          <p:grpSpPr>
            <a:xfrm>
              <a:off x="1650854" y="3105753"/>
              <a:ext cx="4269111" cy="2634994"/>
              <a:chOff x="1650854" y="3105753"/>
              <a:chExt cx="4269111" cy="263499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="" xmlns:a16="http://schemas.microsoft.com/office/drawing/2014/main" id="{28C064EC-0E27-41C2-ACBD-0B06E7FFE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854" y="3105753"/>
                <a:ext cx="4259898" cy="2634994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="" xmlns:a16="http://schemas.microsoft.com/office/drawing/2014/main" id="{6D767953-90DD-4714-AAD2-D66008082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239" y="3387898"/>
                <a:ext cx="1482338" cy="1036072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5371620" y="3222472"/>
                <a:ext cx="548345" cy="23602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AE3AAD6-4F22-4DA5-9451-39176BC0EC7B}"/>
                </a:ext>
              </a:extLst>
            </p:cNvPr>
            <p:cNvSpPr txBox="1"/>
            <p:nvPr/>
          </p:nvSpPr>
          <p:spPr>
            <a:xfrm>
              <a:off x="4169524" y="3524121"/>
              <a:ext cx="441431" cy="536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C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M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F436769F-D7F3-44CA-8E63-5650D69142FC}"/>
                </a:ext>
              </a:extLst>
            </p:cNvPr>
            <p:cNvSpPr txBox="1"/>
            <p:nvPr/>
          </p:nvSpPr>
          <p:spPr>
            <a:xfrm>
              <a:off x="4425840" y="3651486"/>
              <a:ext cx="441431" cy="60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카</a:t>
              </a:r>
              <a:endParaRPr lang="en-US" altLang="ko-KR" sz="9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드</a:t>
              </a:r>
              <a:endParaRPr lang="en-US" altLang="ko-KR" sz="9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</a:t>
              </a:r>
              <a:endParaRPr lang="en-US" altLang="ko-KR" sz="9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체</a:t>
              </a:r>
              <a:endParaRPr lang="en-US" altLang="ko-KR" sz="9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7034040" y="5139761"/>
            <a:ext cx="42858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95000"/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우량고객들은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만원대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제품을 선호 多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lnSpc>
                <a:spcPct val="150000"/>
              </a:lnSpc>
              <a:buSzPct val="95000"/>
              <a:buFont typeface="Wingdings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6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만원대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제품 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해약률이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비정상적 高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8DF7609-C3BA-4C0D-91DD-96D4582BA842}"/>
              </a:ext>
            </a:extLst>
          </p:cNvPr>
          <p:cNvSpPr txBox="1"/>
          <p:nvPr/>
        </p:nvSpPr>
        <p:spPr>
          <a:xfrm>
            <a:off x="6743515" y="1716640"/>
            <a:ext cx="3761266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우량고객구매 주요 제품 가격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65" name="직선 연결선 64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7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8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9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pic>
              <p:nvPicPr>
                <p:cNvPr id="71" name="그림 70"/>
                <p:cNvPicPr>
                  <a:picLocks noChangeAspect="1"/>
                </p:cNvPicPr>
                <p:nvPr userDrawn="1"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4" name="TextBox 63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HY견고딕" pitchFamily="18" charset="-127"/>
                    <a:ea typeface="HY견고딕" pitchFamily="18" charset="-127"/>
                  </a:rPr>
                  <a:t>분석결과</a:t>
                </a:r>
                <a:endParaRPr lang="ko-KR" altLang="en-US" sz="7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643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6670503" y="1851270"/>
            <a:ext cx="4416597" cy="4437111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5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45556" y="647537"/>
            <a:ext cx="9941544" cy="955772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1145556" y="1831028"/>
            <a:ext cx="5339433" cy="4444941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7" name="사각형: 둥근 모서리 28">
            <a:extLst>
              <a:ext uri="{FF2B5EF4-FFF2-40B4-BE49-F238E27FC236}">
                <a16:creationId xmlns="" xmlns:a16="http://schemas.microsoft.com/office/drawing/2014/main" id="{44F5FA69-BD0A-4AC1-B966-D34FFB7DCBC1}"/>
              </a:ext>
            </a:extLst>
          </p:cNvPr>
          <p:cNvSpPr/>
          <p:nvPr/>
        </p:nvSpPr>
        <p:spPr>
          <a:xfrm>
            <a:off x="1196356" y="1721719"/>
            <a:ext cx="5339433" cy="334123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2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D4B0002B-9AA5-466A-874D-1C678279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77808" y="1517359"/>
            <a:ext cx="2035152" cy="7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6E7559B4-F72C-41F6-B578-565A3ACDC5D6}"/>
              </a:ext>
            </a:extLst>
          </p:cNvPr>
          <p:cNvSpPr/>
          <p:nvPr/>
        </p:nvSpPr>
        <p:spPr>
          <a:xfrm>
            <a:off x="1202241" y="1674077"/>
            <a:ext cx="54174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spc="-50" dirty="0">
                <a:latin typeface="HY견고딕" pitchFamily="18" charset="-127"/>
                <a:ea typeface="HY견고딕" pitchFamily="18" charset="-127"/>
              </a:rPr>
              <a:t>Best Seller</a:t>
            </a:r>
            <a:r>
              <a:rPr lang="ko-KR" altLang="en-US" sz="1400" spc="-50" dirty="0">
                <a:latin typeface="HY견고딕" pitchFamily="18" charset="-127"/>
                <a:ea typeface="HY견고딕" pitchFamily="18" charset="-127"/>
              </a:rPr>
              <a:t>인 </a:t>
            </a:r>
            <a:r>
              <a:rPr lang="en-US" altLang="ko-KR" sz="1400" spc="-50" dirty="0">
                <a:latin typeface="HY견고딕" pitchFamily="18" charset="-127"/>
                <a:ea typeface="HY견고딕" pitchFamily="18" charset="-127"/>
              </a:rPr>
              <a:t>DES-1</a:t>
            </a:r>
            <a:r>
              <a:rPr lang="ko-KR" altLang="en-US" sz="1400" spc="-50" dirty="0">
                <a:latin typeface="HY견고딕" pitchFamily="18" charset="-127"/>
                <a:ea typeface="HY견고딕" pitchFamily="18" charset="-127"/>
              </a:rPr>
              <a:t>을 중심으로 패키지 상품을 구성  </a:t>
            </a:r>
            <a:r>
              <a:rPr lang="ko-KR" altLang="en-US" sz="1400" b="1" spc="-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최대 </a:t>
            </a:r>
            <a:r>
              <a:rPr lang="en-US" altLang="ko-KR" sz="1400" b="1" spc="-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10%</a:t>
            </a:r>
            <a:r>
              <a:rPr lang="ko-KR" altLang="en-US" sz="1400" b="1" spc="-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할인 </a:t>
            </a:r>
            <a:endParaRPr lang="en-US" altLang="ko-KR" sz="1100" b="1" spc="-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12824" y="699227"/>
            <a:ext cx="10193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고객의 소비특성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반영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월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렌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탈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비용을 높이는 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통합 패키지 구성 및 홈쇼핑 방송 시 신규 패키지 판매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화살표: 오른쪽 14">
            <a:extLst>
              <a:ext uri="{FF2B5EF4-FFF2-40B4-BE49-F238E27FC236}">
                <a16:creationId xmlns="" xmlns:a16="http://schemas.microsoft.com/office/drawing/2014/main" id="{52D5116D-AE71-4B41-8475-363F611202FD}"/>
              </a:ext>
            </a:extLst>
          </p:cNvPr>
          <p:cNvSpPr/>
          <p:nvPr/>
        </p:nvSpPr>
        <p:spPr>
          <a:xfrm rot="5400000">
            <a:off x="3687851" y="2293306"/>
            <a:ext cx="664491" cy="2242952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4B49545-F7B2-4A36-BFA4-97DA43FD5165}"/>
              </a:ext>
            </a:extLst>
          </p:cNvPr>
          <p:cNvSpPr/>
          <p:nvPr/>
        </p:nvSpPr>
        <p:spPr>
          <a:xfrm>
            <a:off x="1993691" y="3543062"/>
            <a:ext cx="415618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b="1" dirty="0">
                <a:latin typeface="HY견고딕" pitchFamily="18" charset="-127"/>
                <a:ea typeface="HY견고딕" pitchFamily="18" charset="-127"/>
              </a:rPr>
              <a:t>통합패키지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상품구성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MMC + DES-R4 + DES-1 + ERA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제품 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패키지 구성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="" xmlns:a16="http://schemas.microsoft.com/office/drawing/2014/main" id="{52D3E6FD-55AC-451F-8590-7BAF31E3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602920"/>
              </p:ext>
            </p:extLst>
          </p:nvPr>
        </p:nvGraphicFramePr>
        <p:xfrm>
          <a:off x="2686862" y="2210606"/>
          <a:ext cx="2589926" cy="107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63">
                  <a:extLst>
                    <a:ext uri="{9D8B030D-6E8A-4147-A177-3AD203B41FA5}">
                      <a16:colId xmlns="" xmlns:a16="http://schemas.microsoft.com/office/drawing/2014/main" val="3939489303"/>
                    </a:ext>
                  </a:extLst>
                </a:gridCol>
                <a:gridCol w="1294963">
                  <a:extLst>
                    <a:ext uri="{9D8B030D-6E8A-4147-A177-3AD203B41FA5}">
                      <a16:colId xmlns="" xmlns:a16="http://schemas.microsoft.com/office/drawing/2014/main" val="1357454211"/>
                    </a:ext>
                  </a:extLst>
                </a:gridCol>
              </a:tblGrid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제품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가격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1241697729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1718046641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ERA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119000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3909874740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DES-R4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129000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2902827905"/>
                  </a:ext>
                </a:extLst>
              </a:tr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MMC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189400 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4170810745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="" xmlns:a16="http://schemas.microsoft.com/office/drawing/2014/main" id="{B4A7B4DF-9E2A-4F68-9DF7-9894166B3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87062"/>
              </p:ext>
            </p:extLst>
          </p:nvPr>
        </p:nvGraphicFramePr>
        <p:xfrm>
          <a:off x="1867642" y="4747785"/>
          <a:ext cx="4156188" cy="131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396">
                  <a:extLst>
                    <a:ext uri="{9D8B030D-6E8A-4147-A177-3AD203B41FA5}">
                      <a16:colId xmlns="" xmlns:a16="http://schemas.microsoft.com/office/drawing/2014/main" val="3939489303"/>
                    </a:ext>
                  </a:extLst>
                </a:gridCol>
                <a:gridCol w="1385396">
                  <a:extLst>
                    <a:ext uri="{9D8B030D-6E8A-4147-A177-3AD203B41FA5}">
                      <a16:colId xmlns="" xmlns:a16="http://schemas.microsoft.com/office/drawing/2014/main" val="1357454211"/>
                    </a:ext>
                  </a:extLst>
                </a:gridCol>
                <a:gridCol w="1385396">
                  <a:extLst>
                    <a:ext uri="{9D8B030D-6E8A-4147-A177-3AD203B41FA5}">
                      <a16:colId xmlns="" xmlns:a16="http://schemas.microsoft.com/office/drawing/2014/main" val="4193829096"/>
                    </a:ext>
                  </a:extLst>
                </a:gridCol>
              </a:tblGrid>
              <a:tr h="21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패키지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현재가격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패키지 가격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1241697729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ERA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96900+119000 =215900 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210000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17180466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DES-R4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96900+129000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=225900</a:t>
                      </a: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220000</a:t>
                      </a: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39098747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DES-1 + MMC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96900+189400 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=286300</a:t>
                      </a:r>
                      <a:endParaRPr lang="ko-KR" altLang="en-US" sz="100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260000</a:t>
                      </a:r>
                      <a:endParaRPr lang="ko-KR" altLang="en-US" sz="1100" b="1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343" marR="62343" marT="31172" marB="31172" anchor="ctr"/>
                </a:tc>
                <a:extLst>
                  <a:ext uri="{0D108BD9-81ED-4DB2-BD59-A6C34878D82A}">
                    <a16:rowId xmlns="" xmlns:a16="http://schemas.microsoft.com/office/drawing/2014/main" val="2902827905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 rot="21369795">
            <a:off x="3638203" y="5224657"/>
            <a:ext cx="687568" cy="740417"/>
            <a:chOff x="3638635" y="5224871"/>
            <a:chExt cx="687568" cy="740417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96218394-73A7-4733-A99A-0E48BCABB30B}"/>
                </a:ext>
              </a:extLst>
            </p:cNvPr>
            <p:cNvCxnSpPr>
              <a:cxnSpLocks/>
            </p:cNvCxnSpPr>
            <p:nvPr/>
          </p:nvCxnSpPr>
          <p:spPr>
            <a:xfrm>
              <a:off x="3664828" y="5224871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77A514A5-6C6C-4621-844D-0693D3153645}"/>
                </a:ext>
              </a:extLst>
            </p:cNvPr>
            <p:cNvCxnSpPr>
              <a:cxnSpLocks/>
            </p:cNvCxnSpPr>
            <p:nvPr/>
          </p:nvCxnSpPr>
          <p:spPr>
            <a:xfrm>
              <a:off x="3645342" y="5596787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5ED8E3F1-CF63-4EF9-995E-772BB6F09E5F}"/>
                </a:ext>
              </a:extLst>
            </p:cNvPr>
            <p:cNvCxnSpPr>
              <a:cxnSpLocks/>
            </p:cNvCxnSpPr>
            <p:nvPr/>
          </p:nvCxnSpPr>
          <p:spPr>
            <a:xfrm>
              <a:off x="3638635" y="5965287"/>
              <a:ext cx="661375" cy="1"/>
            </a:xfrm>
            <a:prstGeom prst="line">
              <a:avLst/>
            </a:prstGeom>
            <a:ln w="38100">
              <a:solidFill>
                <a:srgbClr val="E40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3DF969E5-DEB9-4988-9BB1-8665C4FF06CA}"/>
              </a:ext>
            </a:extLst>
          </p:cNvPr>
          <p:cNvSpPr/>
          <p:nvPr/>
        </p:nvSpPr>
        <p:spPr>
          <a:xfrm>
            <a:off x="7047674" y="1966883"/>
            <a:ext cx="3832893" cy="923330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“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토요일밤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홈쇼핑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방송 시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pc="-30" dirty="0">
                <a:latin typeface="HY견고딕" pitchFamily="18" charset="-127"/>
                <a:ea typeface="HY견고딕" pitchFamily="18" charset="-127"/>
              </a:rPr>
              <a:t>신규 통합 패키지 판매 추진</a:t>
            </a:r>
            <a:r>
              <a:rPr lang="en-US" altLang="ko-KR" spc="-30" dirty="0">
                <a:latin typeface="HY견고딕" pitchFamily="18" charset="-127"/>
                <a:ea typeface="HY견고딕" pitchFamily="18" charset="-127"/>
              </a:rPr>
              <a:t>”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BEF1000F-A4ED-477E-AC1D-8B644A2716E5}"/>
              </a:ext>
            </a:extLst>
          </p:cNvPr>
          <p:cNvSpPr/>
          <p:nvPr/>
        </p:nvSpPr>
        <p:spPr>
          <a:xfrm>
            <a:off x="7030843" y="3666028"/>
            <a:ext cx="2585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* </a:t>
            </a:r>
            <a:r>
              <a:rPr lang="en-US" altLang="ko-KR" sz="1600" spc="-7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40</a:t>
            </a:r>
            <a:r>
              <a:rPr lang="ko-KR" altLang="en-US" sz="1600" spc="-7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대 주부들에게 </a:t>
            </a:r>
            <a:r>
              <a:rPr lang="ko-KR" altLang="en-US" sz="1600" spc="-70" dirty="0" err="1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인기있는</a:t>
            </a:r>
            <a:r>
              <a:rPr lang="ko-KR" altLang="en-US" sz="1600" spc="-7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이민웅 호스트 섭외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개선방안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89" name="그룹 88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91" name="직선 연결선 90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5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6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개선방안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58" name="Picture 2" descr="ì´ë¯¼ìì ëí ì´ë¯¸ì§ ê²ìê²°ê³¼">
            <a:extLst>
              <a:ext uri="{FF2B5EF4-FFF2-40B4-BE49-F238E27FC236}">
                <a16:creationId xmlns="" xmlns:a16="http://schemas.microsoft.com/office/drawing/2014/main" id="{95B48E59-6530-4C60-A955-54519FF42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86" r="18195"/>
          <a:stretch/>
        </p:blipFill>
        <p:spPr bwMode="auto">
          <a:xfrm>
            <a:off x="9017000" y="2817016"/>
            <a:ext cx="2070100" cy="34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989299" y="708641"/>
            <a:ext cx="8447714" cy="5498973"/>
            <a:chOff x="6980490" y="5035274"/>
            <a:chExt cx="2315797" cy="1507450"/>
          </a:xfrm>
        </p:grpSpPr>
        <p:grpSp>
          <p:nvGrpSpPr>
            <p:cNvPr id="16" name="그룹 15"/>
            <p:cNvGrpSpPr/>
            <p:nvPr/>
          </p:nvGrpSpPr>
          <p:grpSpPr>
            <a:xfrm>
              <a:off x="6980490" y="5035274"/>
              <a:ext cx="2315797" cy="1507450"/>
              <a:chOff x="6980490" y="5035274"/>
              <a:chExt cx="2315797" cy="150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0490" y="5035274"/>
                <a:ext cx="2315432" cy="127670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509" b="5664"/>
              <a:stretch/>
            </p:blipFill>
            <p:spPr>
              <a:xfrm>
                <a:off x="6980857" y="6237610"/>
                <a:ext cx="2315430" cy="305114"/>
              </a:xfrm>
              <a:prstGeom prst="rect">
                <a:avLst/>
              </a:prstGeom>
            </p:spPr>
          </p:pic>
        </p:grpSp>
        <p:pic>
          <p:nvPicPr>
            <p:cNvPr id="41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461" y="6011645"/>
              <a:ext cx="461226" cy="27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6490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616503" y="3936010"/>
            <a:ext cx="2933700" cy="2459513"/>
            <a:chOff x="6602082" y="3964092"/>
            <a:chExt cx="2933700" cy="245951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419" b="100000" l="14344" r="75137"/>
                      </a14:imgEffect>
                    </a14:imgLayer>
                  </a14:imgProps>
                </a:ext>
              </a:extLst>
            </a:blip>
            <a:srcRect l="39915" t="45650" r="33206" b="1"/>
            <a:stretch/>
          </p:blipFill>
          <p:spPr>
            <a:xfrm>
              <a:off x="7082252" y="4099068"/>
              <a:ext cx="2171700" cy="232453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6602082" y="3964092"/>
              <a:ext cx="2933700" cy="245560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45556" y="647537"/>
            <a:ext cx="9941544" cy="955772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686527"/>
            <a:ext cx="10404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신규 고객의 특성 中</a:t>
            </a:r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서비스 방문을 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통한 </a:t>
            </a: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신규 고객 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유입 多 </a:t>
            </a: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고려</a:t>
            </a:r>
            <a:r>
              <a:rPr lang="en-US" altLang="ko-KR" sz="2400" b="1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코디 </a:t>
            </a:r>
            <a:r>
              <a:rPr lang="ko-KR" altLang="en-US" sz="2400" b="1" dirty="0" err="1">
                <a:latin typeface="HY견고딕" pitchFamily="18" charset="-127"/>
                <a:ea typeface="HY견고딕" pitchFamily="18" charset="-127"/>
              </a:rPr>
              <a:t>방판력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 증대를 통한 시장점유율 향상</a:t>
            </a:r>
            <a:endParaRPr lang="en-US" altLang="ko-KR" sz="24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EA3CC06-58C4-4DF4-8122-C1411DFB7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49" b="100000" l="8592" r="89945"/>
                    </a14:imgEffect>
                    <a14:imgEffect>
                      <a14:brightnessContrast bright="11000" contrast="-16000"/>
                    </a14:imgEffect>
                  </a14:imgLayer>
                </a14:imgProps>
              </a:ext>
            </a:extLst>
          </a:blip>
          <a:srcRect l="13268" t="23412" r="59542" b="-1"/>
          <a:stretch/>
        </p:blipFill>
        <p:spPr>
          <a:xfrm rot="227309">
            <a:off x="8655716" y="2467398"/>
            <a:ext cx="2582101" cy="444572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2ABDEB9-4DF6-4427-829D-0DD595FF850F}"/>
              </a:ext>
            </a:extLst>
          </p:cNvPr>
          <p:cNvSpPr/>
          <p:nvPr/>
        </p:nvSpPr>
        <p:spPr>
          <a:xfrm>
            <a:off x="4036760" y="2038669"/>
            <a:ext cx="511416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최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C.O.D.Y</a:t>
            </a:r>
          </a:p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“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직원만족을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통한 서비스 방문 경쟁력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강화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3876B30-1A68-49F7-99CD-B732731126C1}"/>
              </a:ext>
            </a:extLst>
          </p:cNvPr>
          <p:cNvSpPr/>
          <p:nvPr/>
        </p:nvSpPr>
        <p:spPr>
          <a:xfrm>
            <a:off x="1145556" y="3295133"/>
            <a:ext cx="86280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편안한 유니폼 제공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가정 방문에 따른 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자율출퇴근제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아이들 가진 부모를 배려 오전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9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시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~19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시 자율 출퇴근제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자기개발형 시간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우수 코디 해외 연수 기회 제공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성과금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제도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 : (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서비스 방문 신규 고객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유치 시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개월 간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렌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탈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비용의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10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%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인센티브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제공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BAEEEA9-1A66-427F-B60F-B5CA6853B13F}"/>
              </a:ext>
            </a:extLst>
          </p:cNvPr>
          <p:cNvSpPr/>
          <p:nvPr/>
        </p:nvSpPr>
        <p:spPr>
          <a:xfrm>
            <a:off x="1145556" y="1835887"/>
            <a:ext cx="27872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HY견고딕" pitchFamily="18" charset="-127"/>
                <a:ea typeface="HY견고딕" pitchFamily="18" charset="-127"/>
              </a:rPr>
              <a:t>C :</a:t>
            </a:r>
            <a:r>
              <a:rPr lang="en-US" altLang="ko-KR" spc="5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pc="50" dirty="0" smtClean="0">
                <a:latin typeface="HY견고딕" pitchFamily="18" charset="-127"/>
                <a:ea typeface="HY견고딕" pitchFamily="18" charset="-127"/>
              </a:rPr>
              <a:t>comfortable</a:t>
            </a:r>
            <a:endParaRPr lang="en-US" altLang="ko-KR" spc="5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pc="50" dirty="0">
                <a:latin typeface="HY견고딕" pitchFamily="18" charset="-127"/>
                <a:ea typeface="HY견고딕" pitchFamily="18" charset="-127"/>
              </a:rPr>
              <a:t> : opportunity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HY견고딕" pitchFamily="18" charset="-127"/>
                <a:ea typeface="HY견고딕" pitchFamily="18" charset="-127"/>
              </a:rPr>
              <a:t>D</a:t>
            </a:r>
            <a:r>
              <a:rPr lang="en-US" altLang="ko-KR" spc="50" dirty="0">
                <a:latin typeface="HY견고딕" pitchFamily="18" charset="-127"/>
                <a:ea typeface="HY견고딕" pitchFamily="18" charset="-127"/>
              </a:rPr>
              <a:t> : development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b="1" spc="50" dirty="0">
                <a:latin typeface="HY견고딕" pitchFamily="18" charset="-127"/>
                <a:ea typeface="HY견고딕" pitchFamily="18" charset="-127"/>
              </a:rPr>
              <a:t>Y</a:t>
            </a:r>
            <a:r>
              <a:rPr lang="en-US" altLang="ko-KR" spc="50" dirty="0">
                <a:latin typeface="HY견고딕" pitchFamily="18" charset="-127"/>
                <a:ea typeface="HY견고딕" pitchFamily="18" charset="-127"/>
              </a:rPr>
              <a:t> : yields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494C5B58-B5F3-4B01-8EDC-4DA808916CEC}"/>
              </a:ext>
            </a:extLst>
          </p:cNvPr>
          <p:cNvSpPr/>
          <p:nvPr/>
        </p:nvSpPr>
        <p:spPr>
          <a:xfrm>
            <a:off x="1510252" y="5078763"/>
            <a:ext cx="732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*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추가 효과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 직원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복지 증대를 통하여 고객의 불만사항이던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잦은 직원 교체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부문 개선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가능 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말풍선: 모서리가 둥근 사각형 3">
            <a:extLst>
              <a:ext uri="{FF2B5EF4-FFF2-40B4-BE49-F238E27FC236}">
                <a16:creationId xmlns="" xmlns:a16="http://schemas.microsoft.com/office/drawing/2014/main" id="{119E6DBB-96F5-464C-B0DD-ED05F4791779}"/>
              </a:ext>
            </a:extLst>
          </p:cNvPr>
          <p:cNvSpPr/>
          <p:nvPr/>
        </p:nvSpPr>
        <p:spPr>
          <a:xfrm>
            <a:off x="4348480" y="1862952"/>
            <a:ext cx="4490720" cy="1365175"/>
          </a:xfrm>
          <a:prstGeom prst="wedgeRoundRectCallout">
            <a:avLst>
              <a:gd name="adj1" fmla="val 47267"/>
              <a:gd name="adj2" fmla="val 66221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8" name="그룹 37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40" name="직선 연결선 39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4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5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개선방안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48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7">
            <a:extLst>
              <a:ext uri="{FF2B5EF4-FFF2-40B4-BE49-F238E27FC236}">
                <a16:creationId xmlns="" xmlns:a16="http://schemas.microsoft.com/office/drawing/2014/main" id="{225B5EEC-95FA-4C22-9095-D45457D74C78}"/>
              </a:ext>
            </a:extLst>
          </p:cNvPr>
          <p:cNvSpPr/>
          <p:nvPr/>
        </p:nvSpPr>
        <p:spPr>
          <a:xfrm rot="5400000">
            <a:off x="7482275" y="-54034"/>
            <a:ext cx="1247745" cy="4703372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60000">
                <a:srgbClr val="F66A74">
                  <a:alpha val="28000"/>
                </a:srgbClr>
              </a:gs>
              <a:gs pos="91000">
                <a:srgbClr val="F33946">
                  <a:alpha val="95000"/>
                </a:srgbClr>
              </a:gs>
              <a:gs pos="36000">
                <a:srgbClr val="F89AA1">
                  <a:alpha val="5000"/>
                </a:srgbClr>
              </a:gs>
            </a:gsLst>
            <a:lin ang="0" scaled="1"/>
            <a:tileRect/>
          </a:gradFill>
          <a:ln cap="rnd" cmpd="tri">
            <a:noFill/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07456" y="749137"/>
            <a:ext cx="9941544" cy="703299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838927"/>
            <a:ext cx="10404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우량고객들의 선호 결제유형인 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롯데카드와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전략적 제휴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B8D6E9E-4D88-4DAF-AEE4-D13DF899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5" y="1473613"/>
            <a:ext cx="4017916" cy="4704495"/>
          </a:xfrm>
          <a:prstGeom prst="rect">
            <a:avLst/>
          </a:prstGeom>
        </p:spPr>
      </p:pic>
      <p:pic>
        <p:nvPicPr>
          <p:cNvPr id="20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7512F007-458E-40C2-899A-0E6E7F70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02970" y="5156609"/>
            <a:ext cx="3457997" cy="13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186275" y="1729560"/>
            <a:ext cx="6125493" cy="4364012"/>
            <a:chOff x="5245483" y="1926424"/>
            <a:chExt cx="6223440" cy="4835567"/>
          </a:xfrm>
        </p:grpSpPr>
        <p:grpSp>
          <p:nvGrpSpPr>
            <p:cNvPr id="2" name="그룹 1"/>
            <p:cNvGrpSpPr/>
            <p:nvPr/>
          </p:nvGrpSpPr>
          <p:grpSpPr>
            <a:xfrm>
              <a:off x="6483887" y="3763188"/>
              <a:ext cx="3411244" cy="2150117"/>
              <a:chOff x="7009778" y="3528239"/>
              <a:chExt cx="3411244" cy="2150117"/>
            </a:xfrm>
          </p:grpSpPr>
          <p:pic>
            <p:nvPicPr>
              <p:cNvPr id="17" name="Picture 2" descr="ë¡¯ë°ì¹´ëì ëí ì´ë¯¸ì§ ê²ìê²°ê³¼">
                <a:extLst>
                  <a:ext uri="{FF2B5EF4-FFF2-40B4-BE49-F238E27FC236}">
                    <a16:creationId xmlns="" xmlns:a16="http://schemas.microsoft.com/office/drawing/2014/main" id="{EFCF24C7-2110-499E-B236-87EEEBE45D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778" y="3528239"/>
                <a:ext cx="3411244" cy="2150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B0A85405-394C-4CBD-90D9-B1DB18F68543}"/>
                  </a:ext>
                </a:extLst>
              </p:cNvPr>
              <p:cNvSpPr txBox="1"/>
              <p:nvPr/>
            </p:nvSpPr>
            <p:spPr>
              <a:xfrm>
                <a:off x="9127072" y="5258897"/>
                <a:ext cx="1282264" cy="37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웅진 </a:t>
                </a:r>
                <a:r>
                  <a:rPr lang="ko-KR" altLang="en-US" sz="1600" b="1" dirty="0" err="1">
                    <a:solidFill>
                      <a:schemeClr val="accent5">
                        <a:lumMod val="50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코웨이</a:t>
                </a:r>
                <a:endParaRPr lang="ko-KR" altLang="en-US" sz="1600" b="1" dirty="0">
                  <a:solidFill>
                    <a:schemeClr val="accent5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62E04E45-FAF0-4058-BF96-F322DA2BB90E}"/>
                </a:ext>
              </a:extLst>
            </p:cNvPr>
            <p:cNvSpPr/>
            <p:nvPr/>
          </p:nvSpPr>
          <p:spPr>
            <a:xfrm>
              <a:off x="5376216" y="6199286"/>
              <a:ext cx="6092707" cy="56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400" dirty="0" err="1">
                  <a:latin typeface="HY견고딕" pitchFamily="18" charset="-127"/>
                  <a:ea typeface="HY견고딕" pitchFamily="18" charset="-127"/>
                </a:rPr>
                <a:t>월랜탈비용이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10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만원 이상인 고객에게 </a:t>
              </a:r>
              <a:r>
                <a:rPr lang="en-US" altLang="ko-KR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10% </a:t>
              </a:r>
              <a:r>
                <a:rPr lang="ko-KR" altLang="en-US" b="1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캐쉬백</a:t>
              </a:r>
              <a:r>
                <a: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 이벤트</a:t>
              </a:r>
              <a:r>
                <a:rPr lang="ko-KR" altLang="en-US" sz="14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를 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진행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11B2C7C7-F5F9-4269-897E-BB52957B4948}"/>
                </a:ext>
              </a:extLst>
            </p:cNvPr>
            <p:cNvSpPr/>
            <p:nvPr/>
          </p:nvSpPr>
          <p:spPr>
            <a:xfrm>
              <a:off x="5245483" y="1926424"/>
              <a:ext cx="6042797" cy="1585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우량고객은 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롯데카드를 많이 사용하는 것을 파악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  <a:buClr>
                  <a:srgbClr val="0070C0"/>
                </a:buClr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600" dirty="0" err="1" smtClean="0">
                  <a:latin typeface="HY견고딕" pitchFamily="18" charset="-127"/>
                  <a:ea typeface="HY견고딕" pitchFamily="18" charset="-127"/>
                </a:rPr>
                <a:t>롯데카드와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 제휴를 </a:t>
              </a:r>
              <a:r>
                <a:rPr lang="ko-KR" altLang="en-US" sz="1600" dirty="0">
                  <a:latin typeface="HY견고딕" pitchFamily="18" charset="-127"/>
                  <a:ea typeface="HY견고딕" pitchFamily="18" charset="-127"/>
                </a:rPr>
                <a:t>맺어 우량고객 이탈 방지 및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추가 확보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5" name="그룹 34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8" name="직선 연결선 3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개선방안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840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07456" y="749137"/>
            <a:ext cx="9941544" cy="703299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826227"/>
            <a:ext cx="10404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대형마트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유통 시 별도의 관리 시스템 구축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1107456" y="1657325"/>
            <a:ext cx="4576996" cy="461108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5842416" y="1657325"/>
            <a:ext cx="5193884" cy="461108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endParaRPr lang="en-US" altLang="ko-KR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F1000F-A4ED-477E-AC1D-8B644A2716E5}"/>
              </a:ext>
            </a:extLst>
          </p:cNvPr>
          <p:cNvSpPr/>
          <p:nvPr/>
        </p:nvSpPr>
        <p:spPr>
          <a:xfrm>
            <a:off x="6101961" y="1864255"/>
            <a:ext cx="457687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데이터 분석 결과 유통경로 中 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대형마트에서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신규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계약 대비 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해약률이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가장 높은 것으로 확인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대형마트의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비정상 판매 행위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불법 할인 계약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중고 제품 판매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에 의해 </a:t>
            </a:r>
            <a:r>
              <a:rPr lang="ko-KR" altLang="en-US" sz="1400" dirty="0" err="1" smtClean="0">
                <a:latin typeface="HY견고딕" pitchFamily="18" charset="-127"/>
                <a:ea typeface="HY견고딕" pitchFamily="18" charset="-127"/>
              </a:rPr>
              <a:t>해약률이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높은 것으로 판단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화살표: 오른쪽 7">
            <a:extLst>
              <a:ext uri="{FF2B5EF4-FFF2-40B4-BE49-F238E27FC236}">
                <a16:creationId xmlns="" xmlns:a16="http://schemas.microsoft.com/office/drawing/2014/main" id="{225B5EEC-95FA-4C22-9095-D45457D74C78}"/>
              </a:ext>
            </a:extLst>
          </p:cNvPr>
          <p:cNvSpPr/>
          <p:nvPr/>
        </p:nvSpPr>
        <p:spPr>
          <a:xfrm rot="5400000">
            <a:off x="7890014" y="1818921"/>
            <a:ext cx="1124087" cy="4237241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60000">
                <a:srgbClr val="F66A74">
                  <a:alpha val="28000"/>
                </a:srgbClr>
              </a:gs>
              <a:gs pos="91000">
                <a:srgbClr val="F33946">
                  <a:alpha val="95000"/>
                </a:srgbClr>
              </a:gs>
              <a:gs pos="36000">
                <a:srgbClr val="F89AA1">
                  <a:alpha val="5000"/>
                </a:srgbClr>
              </a:gs>
            </a:gsLst>
            <a:lin ang="0" scaled="1"/>
            <a:tileRect/>
          </a:gradFill>
          <a:ln cap="rnd" cmpd="tri">
            <a:noFill/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DF969E5-DEB9-4988-9BB1-8665C4FF06CA}"/>
              </a:ext>
            </a:extLst>
          </p:cNvPr>
          <p:cNvSpPr/>
          <p:nvPr/>
        </p:nvSpPr>
        <p:spPr>
          <a:xfrm>
            <a:off x="5817016" y="4602030"/>
            <a:ext cx="530277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70C0"/>
              </a:buClr>
            </a:pP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대형마트측에서의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자사 제품 판매 시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자사의 정식 계약서 사용 지시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신규고객 계약 정보 공유로 고객 만족도 지속 확인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07038" y="4280892"/>
            <a:ext cx="3586597" cy="1621288"/>
            <a:chOff x="1879600" y="4536910"/>
            <a:chExt cx="3586597" cy="1621288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991DB8B2-B428-4141-85D6-3192D3574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14"/>
            <a:stretch/>
          </p:blipFill>
          <p:spPr>
            <a:xfrm>
              <a:off x="1879600" y="4536910"/>
              <a:ext cx="3586597" cy="162128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900465" y="5282784"/>
              <a:ext cx="3479580" cy="2170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91DB8B2-B428-4141-85D6-3192D3574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" t="31119" r="92961" b="25691"/>
          <a:stretch/>
        </p:blipFill>
        <p:spPr>
          <a:xfrm>
            <a:off x="1335926" y="4654407"/>
            <a:ext cx="274864" cy="8742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4" name="그룹 33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6" name="직선 연결선 3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 userDrawn="1"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개선방안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1"/>
          <a:stretch/>
        </p:blipFill>
        <p:spPr>
          <a:xfrm>
            <a:off x="1833273" y="1932607"/>
            <a:ext cx="3300586" cy="2189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6084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172685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07456" y="649331"/>
            <a:ext cx="9941544" cy="944347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701962" y="414959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7547" y="680177"/>
            <a:ext cx="10404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가장 예측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정확도가 높았던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그래디언트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부스팅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모델을 활용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고객 데이터를 기반으로 해약 가능성 정도를 예측하는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웹페이지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개발 </a:t>
            </a:r>
          </a:p>
          <a:p>
            <a:pPr algn="ctr"/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7456" y="1766014"/>
            <a:ext cx="9941544" cy="4230693"/>
            <a:chOff x="94747" y="1666518"/>
            <a:chExt cx="12027403" cy="5118344"/>
          </a:xfrm>
        </p:grpSpPr>
        <p:sp>
          <p:nvSpPr>
            <p:cNvPr id="27" name="화살표: 오른쪽 11">
              <a:extLst>
                <a:ext uri="{FF2B5EF4-FFF2-40B4-BE49-F238E27FC236}">
                  <a16:creationId xmlns:a16="http://schemas.microsoft.com/office/drawing/2014/main" xmlns="" id="{D68E9318-D6A1-4F36-9085-19A1DF038CED}"/>
                </a:ext>
              </a:extLst>
            </p:cNvPr>
            <p:cNvSpPr/>
            <p:nvPr/>
          </p:nvSpPr>
          <p:spPr>
            <a:xfrm>
              <a:off x="7895789" y="2707338"/>
              <a:ext cx="618565" cy="1999129"/>
            </a:xfrm>
            <a:prstGeom prst="rightArrow">
              <a:avLst/>
            </a:prstGeom>
            <a:solidFill>
              <a:srgbClr val="B7E0F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화살표: 오른쪽 11">
              <a:extLst>
                <a:ext uri="{FF2B5EF4-FFF2-40B4-BE49-F238E27FC236}">
                  <a16:creationId xmlns:a16="http://schemas.microsoft.com/office/drawing/2014/main" xmlns="" id="{D68E9318-D6A1-4F36-9085-19A1DF038CED}"/>
                </a:ext>
              </a:extLst>
            </p:cNvPr>
            <p:cNvSpPr/>
            <p:nvPr/>
          </p:nvSpPr>
          <p:spPr>
            <a:xfrm>
              <a:off x="3664223" y="2707339"/>
              <a:ext cx="618565" cy="1999129"/>
            </a:xfrm>
            <a:prstGeom prst="rightArrow">
              <a:avLst/>
            </a:prstGeom>
            <a:solidFill>
              <a:srgbClr val="B7E0F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FA7EC6FB-1242-4676-A46A-53F6055BB910}"/>
                </a:ext>
              </a:extLst>
            </p:cNvPr>
            <p:cNvSpPr/>
            <p:nvPr/>
          </p:nvSpPr>
          <p:spPr>
            <a:xfrm>
              <a:off x="94747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A7EC6FB-1242-4676-A46A-53F6055BB910}"/>
                </a:ext>
              </a:extLst>
            </p:cNvPr>
            <p:cNvSpPr/>
            <p:nvPr/>
          </p:nvSpPr>
          <p:spPr>
            <a:xfrm>
              <a:off x="8552947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FA7EC6FB-1242-4676-A46A-53F6055BB910}"/>
                </a:ext>
              </a:extLst>
            </p:cNvPr>
            <p:cNvSpPr/>
            <p:nvPr/>
          </p:nvSpPr>
          <p:spPr>
            <a:xfrm>
              <a:off x="4325056" y="1666518"/>
              <a:ext cx="3569203" cy="5118344"/>
            </a:xfrm>
            <a:prstGeom prst="rect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D4E55AB9-586B-4CBC-BC86-F48B38DB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53" y="1722624"/>
              <a:ext cx="3441561" cy="3490726"/>
            </a:xfrm>
            <a:prstGeom prst="rect">
              <a:avLst/>
            </a:prstGeom>
          </p:spPr>
        </p:pic>
        <p:pic>
          <p:nvPicPr>
            <p:cNvPr id="23" name="그림 22" descr="스크린샷, 실내, 벽이(가) 표시된 사진&#10;&#10;자동 생성된 설명">
              <a:extLst>
                <a:ext uri="{FF2B5EF4-FFF2-40B4-BE49-F238E27FC236}">
                  <a16:creationId xmlns:a16="http://schemas.microsoft.com/office/drawing/2014/main" xmlns="" id="{BBA78403-6133-4019-9267-4C9405C7F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888" y="1735324"/>
              <a:ext cx="3403598" cy="340182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898" y="1749955"/>
              <a:ext cx="3401795" cy="3387195"/>
            </a:xfrm>
            <a:prstGeom prst="rect">
              <a:avLst/>
            </a:prstGeom>
          </p:spPr>
        </p:pic>
        <p:sp>
          <p:nvSpPr>
            <p:cNvPr id="28" name="사각형: 둥근 모서리 32">
              <a:extLst>
                <a:ext uri="{FF2B5EF4-FFF2-40B4-BE49-F238E27FC236}">
                  <a16:creationId xmlns:a16="http://schemas.microsoft.com/office/drawing/2014/main" xmlns="" id="{73ACF86D-A845-43BD-BE36-60FDFD7B395C}"/>
                </a:ext>
              </a:extLst>
            </p:cNvPr>
            <p:cNvSpPr/>
            <p:nvPr/>
          </p:nvSpPr>
          <p:spPr>
            <a:xfrm>
              <a:off x="306759" y="5361009"/>
              <a:ext cx="3119017" cy="1252053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HY견고딕" pitchFamily="18" charset="-127"/>
                  <a:ea typeface="HY견고딕" pitchFamily="18" charset="-127"/>
                </a:rPr>
                <a:t>메인 </a:t>
              </a:r>
              <a:r>
                <a:rPr lang="ko-KR" altLang="en-US" sz="1200" b="1" dirty="0" smtClean="0">
                  <a:latin typeface="HY견고딕" pitchFamily="18" charset="-127"/>
                  <a:ea typeface="HY견고딕" pitchFamily="18" charset="-127"/>
                </a:rPr>
                <a:t>페이지</a:t>
              </a:r>
              <a: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</a:br>
              <a:r>
                <a:rPr lang="ko-KR" altLang="en-US" sz="1200" spc="-120" dirty="0" smtClean="0">
                  <a:latin typeface="HY견고딕" pitchFamily="18" charset="-127"/>
                  <a:ea typeface="HY견고딕" pitchFamily="18" charset="-127"/>
                </a:rPr>
                <a:t>사이트의 </a:t>
              </a:r>
              <a:r>
                <a:rPr lang="ko-KR" altLang="en-US" sz="1200" spc="-120" dirty="0">
                  <a:latin typeface="HY견고딕" pitchFamily="18" charset="-127"/>
                  <a:ea typeface="HY견고딕" pitchFamily="18" charset="-127"/>
                </a:rPr>
                <a:t>목적과 만든 </a:t>
              </a:r>
              <a:r>
                <a:rPr lang="ko-KR" altLang="en-US" sz="1200" spc="-120" dirty="0" smtClean="0">
                  <a:latin typeface="HY견고딕" pitchFamily="18" charset="-127"/>
                  <a:ea typeface="HY견고딕" pitchFamily="18" charset="-127"/>
                </a:rPr>
                <a:t>팀의 이름 </a:t>
              </a:r>
              <a:r>
                <a:rPr lang="en-US" altLang="ko-KR" sz="1200" spc="-120" dirty="0" smtClean="0"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200" spc="-120" dirty="0" smtClean="0">
                  <a:latin typeface="HY견고딕" pitchFamily="18" charset="-127"/>
                  <a:ea typeface="HY견고딕" pitchFamily="18" charset="-127"/>
                </a:rPr>
              </a:br>
              <a:r>
                <a:rPr lang="ko-KR" altLang="en-US" sz="1200" spc="-120" dirty="0" smtClean="0">
                  <a:latin typeface="HY견고딕" pitchFamily="18" charset="-127"/>
                  <a:ea typeface="HY견고딕" pitchFamily="18" charset="-127"/>
                </a:rPr>
                <a:t>표시</a:t>
              </a:r>
              <a:r>
                <a:rPr lang="en-US" altLang="ko-KR" sz="1200" spc="-12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200" spc="-120" dirty="0" smtClean="0"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1200" spc="-12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스타트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버튼으로 예측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시작 가능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4DECA25-5DC3-4E47-ADEB-915BDBAA7D35}"/>
                </a:ext>
              </a:extLst>
            </p:cNvPr>
            <p:cNvSpPr txBox="1"/>
            <p:nvPr/>
          </p:nvSpPr>
          <p:spPr>
            <a:xfrm>
              <a:off x="1375675" y="3547136"/>
              <a:ext cx="986117" cy="44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5BAA38B9-53EC-48E5-ADBC-0134942693A7}"/>
                </a:ext>
              </a:extLst>
            </p:cNvPr>
            <p:cNvSpPr txBox="1"/>
            <p:nvPr/>
          </p:nvSpPr>
          <p:spPr>
            <a:xfrm>
              <a:off x="5737887" y="4840843"/>
              <a:ext cx="762000" cy="44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사각형: 둥근 모서리 33">
              <a:extLst>
                <a:ext uri="{FF2B5EF4-FFF2-40B4-BE49-F238E27FC236}">
                  <a16:creationId xmlns:a16="http://schemas.microsoft.com/office/drawing/2014/main" xmlns="" id="{11BE3A29-338F-48A3-A961-BC0945A7567B}"/>
                </a:ext>
              </a:extLst>
            </p:cNvPr>
            <p:cNvSpPr/>
            <p:nvPr/>
          </p:nvSpPr>
          <p:spPr>
            <a:xfrm>
              <a:off x="4562758" y="5361009"/>
              <a:ext cx="3134382" cy="1252052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HY견고딕" pitchFamily="18" charset="-127"/>
                  <a:ea typeface="HY견고딕" pitchFamily="18" charset="-127"/>
                </a:rPr>
                <a:t>고객 정보 입력 </a:t>
              </a:r>
              <a:r>
                <a:rPr lang="ko-KR" altLang="en-US" sz="1200" b="1" dirty="0" smtClean="0">
                  <a:latin typeface="HY견고딕" pitchFamily="18" charset="-127"/>
                  <a:ea typeface="HY견고딕" pitchFamily="18" charset="-127"/>
                </a:rPr>
                <a:t>페이지</a:t>
              </a:r>
              <a: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</a:br>
              <a:r>
                <a:rPr lang="ko-KR" altLang="en-US" sz="1200" spc="-50" dirty="0" smtClean="0">
                  <a:latin typeface="HY견고딕" pitchFamily="18" charset="-127"/>
                  <a:ea typeface="HY견고딕" pitchFamily="18" charset="-127"/>
                </a:rPr>
                <a:t>분석에 </a:t>
              </a:r>
              <a:r>
                <a:rPr lang="ko-KR" altLang="en-US" sz="1200" spc="-50" dirty="0">
                  <a:latin typeface="HY견고딕" pitchFamily="18" charset="-127"/>
                  <a:ea typeface="HY견고딕" pitchFamily="18" charset="-127"/>
                </a:rPr>
                <a:t>필요한 고객의 정보를 </a:t>
              </a:r>
              <a:r>
                <a:rPr lang="ko-KR" altLang="en-US" sz="1200" spc="-50" dirty="0" smtClean="0">
                  <a:latin typeface="HY견고딕" pitchFamily="18" charset="-127"/>
                  <a:ea typeface="HY견고딕" pitchFamily="18" charset="-127"/>
                </a:rPr>
                <a:t>입력 </a:t>
              </a:r>
              <a:r>
                <a:rPr lang="en-US" altLang="ko-KR" sz="1200" spc="-50" dirty="0" smtClean="0"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SEND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버튼을 통해 분석 시작</a:t>
              </a:r>
            </a:p>
          </p:txBody>
        </p:sp>
        <p:sp>
          <p:nvSpPr>
            <p:cNvPr id="32" name="사각형: 둥근 모서리 35">
              <a:extLst>
                <a:ext uri="{FF2B5EF4-FFF2-40B4-BE49-F238E27FC236}">
                  <a16:creationId xmlns:a16="http://schemas.microsoft.com/office/drawing/2014/main" xmlns="" id="{D7F80A57-D6C5-4E84-AD26-C0F36A15C40C}"/>
                </a:ext>
              </a:extLst>
            </p:cNvPr>
            <p:cNvSpPr/>
            <p:nvPr/>
          </p:nvSpPr>
          <p:spPr>
            <a:xfrm>
              <a:off x="8701202" y="5368526"/>
              <a:ext cx="3300298" cy="1244534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ko-KR" altLang="en-US" sz="1200" b="1" dirty="0">
                  <a:latin typeface="HY견고딕" pitchFamily="18" charset="-127"/>
                  <a:ea typeface="HY견고딕" pitchFamily="18" charset="-127"/>
                </a:rPr>
                <a:t>입력 결과 </a:t>
              </a:r>
              <a:r>
                <a:rPr lang="ko-KR" altLang="en-US" sz="1200" b="1" dirty="0" smtClean="0">
                  <a:latin typeface="HY견고딕" pitchFamily="18" charset="-127"/>
                  <a:ea typeface="HY견고딕" pitchFamily="18" charset="-127"/>
                </a:rPr>
                <a:t>페이지</a:t>
              </a:r>
              <a: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200" b="1" dirty="0">
                  <a:latin typeface="HY견고딕" pitchFamily="18" charset="-127"/>
                  <a:ea typeface="HY견고딕" pitchFamily="18" charset="-127"/>
                </a:rPr>
              </a:b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해당 고객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의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해약할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가능성에 대해 판단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후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출력</a:t>
              </a: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및 결과에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따라 해당 </a:t>
              </a:r>
              <a:r>
                <a:rPr lang="ko-KR" altLang="en-US" sz="1200" spc="-80" dirty="0">
                  <a:latin typeface="HY견고딕" pitchFamily="18" charset="-127"/>
                  <a:ea typeface="HY견고딕" pitchFamily="18" charset="-127"/>
                </a:rPr>
                <a:t>고객 유형에 대한 대처 방안 </a:t>
              </a:r>
              <a:r>
                <a:rPr lang="ko-KR" altLang="en-US" sz="1200" spc="-80" dirty="0" smtClean="0">
                  <a:latin typeface="HY견고딕" pitchFamily="18" charset="-127"/>
                  <a:ea typeface="HY견고딕" pitchFamily="18" charset="-127"/>
                </a:rPr>
                <a:t>수립 구상</a:t>
              </a:r>
              <a:endParaRPr lang="en-US" altLang="ko-KR" sz="1200" spc="-8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개선방안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253265" y="264406"/>
            <a:ext cx="1371385" cy="384021"/>
            <a:chOff x="9308970" y="463436"/>
            <a:chExt cx="1371385" cy="384021"/>
          </a:xfrm>
        </p:grpSpPr>
        <p:grpSp>
          <p:nvGrpSpPr>
            <p:cNvPr id="34" name="그룹 33"/>
            <p:cNvGrpSpPr/>
            <p:nvPr/>
          </p:nvGrpSpPr>
          <p:grpSpPr>
            <a:xfrm>
              <a:off x="9308970" y="463436"/>
              <a:ext cx="1232856" cy="247743"/>
              <a:chOff x="9890136" y="207418"/>
              <a:chExt cx="2021712" cy="406264"/>
            </a:xfrm>
          </p:grpSpPr>
          <p:cxnSp>
            <p:nvCxnSpPr>
              <p:cNvPr id="36" name="직선 연결선 3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 userDrawn="1"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9970217" y="64740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개선방안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1576987">
            <a:off x="12421216" y="2706007"/>
            <a:ext cx="706666" cy="1045622"/>
            <a:chOff x="10337775" y="3552564"/>
            <a:chExt cx="1439355" cy="2129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91" b="90000" l="9978" r="96973">
                          <a14:foregroundMark x1="77354" y1="18485" x2="77354" y2="18485"/>
                          <a14:foregroundMark x1="72309" y1="26818" x2="72309" y2="26818"/>
                          <a14:foregroundMark x1="66480" y1="17348" x2="66480" y2="173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775" y="3552564"/>
              <a:ext cx="1439355" cy="212974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058" y="4078439"/>
              <a:ext cx="699624" cy="98886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 rot="1370501">
            <a:off x="12456013" y="3992412"/>
            <a:ext cx="770389" cy="981271"/>
            <a:chOff x="8268469" y="2028460"/>
            <a:chExt cx="2407920" cy="3067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74400" r="9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20"/>
            <a:stretch/>
          </p:blipFill>
          <p:spPr>
            <a:xfrm>
              <a:off x="8268469" y="2028460"/>
              <a:ext cx="2407920" cy="306705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E3789EFF-12E9-4AE1-BBA9-258F3D72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070" y="2316479"/>
              <a:ext cx="1876698" cy="2500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361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84" y="4533590"/>
            <a:ext cx="1128186" cy="2333935"/>
          </a:xfrm>
          <a:prstGeom prst="rect">
            <a:avLst/>
          </a:prstGeom>
        </p:spPr>
      </p:pic>
      <p:sp>
        <p:nvSpPr>
          <p:cNvPr id="29" name="모서리가 둥근 사각형 설명선 28"/>
          <p:cNvSpPr/>
          <p:nvPr/>
        </p:nvSpPr>
        <p:spPr>
          <a:xfrm>
            <a:off x="8072654" y="1481682"/>
            <a:ext cx="2710616" cy="1543864"/>
          </a:xfrm>
          <a:prstGeom prst="wedgeRoundRectCallout">
            <a:avLst>
              <a:gd name="adj1" fmla="val -38229"/>
              <a:gd name="adj2" fmla="val 166082"/>
              <a:gd name="adj3" fmla="val 16667"/>
            </a:avLst>
          </a:prstGeom>
          <a:solidFill>
            <a:srgbClr val="FCE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국현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 </a:t>
            </a:r>
            <a:r>
              <a:rPr lang="ko-KR" altLang="en-US" sz="12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여러명이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팀을 이루어 데이터를 분석하는 과정에서 </a:t>
            </a:r>
            <a:r>
              <a:rPr lang="ko-KR" altLang="en-US" sz="12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팀웍이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매우 중요하며 분석의 방향을 일치 시키는 것이 필요 하다고 느꼈습니다.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b="26112"/>
          <a:stretch/>
        </p:blipFill>
        <p:spPr>
          <a:xfrm>
            <a:off x="3974352" y="4564487"/>
            <a:ext cx="1578059" cy="2303038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3147795" y="1481682"/>
            <a:ext cx="4809232" cy="758795"/>
          </a:xfrm>
          <a:prstGeom prst="wedgeRoundRectCallout">
            <a:avLst>
              <a:gd name="adj1" fmla="val -49162"/>
              <a:gd name="adj2" fmla="val 107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소윤 </a:t>
            </a:r>
            <a:r>
              <a:rPr lang="en-US" altLang="ko-KR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분석 방향을 정하고 이를 이용하여 좋은 모델을 뽑아내는 것이 어렵다고 느꼈습니다. 새로운 분석 방법을 배우고 실제 데이터를 이용하여 팀원들과 협업하여 분석하는 것이 매우 흥미로웠습니다. 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3633317" y="2308541"/>
            <a:ext cx="4323710" cy="717005"/>
          </a:xfrm>
          <a:prstGeom prst="wedgeRoundRectCallout">
            <a:avLst>
              <a:gd name="adj1" fmla="val -30676"/>
              <a:gd name="adj2" fmla="val 292234"/>
              <a:gd name="adj3" fmla="val 16667"/>
            </a:avLst>
          </a:prstGeom>
          <a:solidFill>
            <a:srgbClr val="E5F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하림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우리가 사고하고 결정하는 것들을 숫자로써 표현해내고 예측해볼 수 있다는 것이 좋았고</a:t>
            </a:r>
            <a:r>
              <a:rPr lang="en-US" altLang="ko-KR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실제 생활 속 필요한 곳에 사용할 수 있도록 배울 수 있어 감사했습니다</a:t>
            </a:r>
            <a:r>
              <a:rPr lang="en-US" altLang="ko-KR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9" b="100000" l="0" r="97015">
                        <a14:foregroundMark x1="31343" y1="17335" x2="31343" y2="17335"/>
                        <a14:foregroundMark x1="29424" y1="14033" x2="29424" y2="14033"/>
                        <a14:foregroundMark x1="29424" y1="14033" x2="29424" y2="14033"/>
                        <a14:foregroundMark x1="27505" y1="12264" x2="27505" y2="12264"/>
                        <a14:foregroundMark x1="24307" y1="14269" x2="24307" y2="15094"/>
                        <a14:foregroundMark x1="26226" y1="18042" x2="26226" y2="18042"/>
                        <a14:foregroundMark x1="20682" y1="12500" x2="20682" y2="12500"/>
                        <a14:foregroundMark x1="17271" y1="11792" x2="17271" y2="11792"/>
                        <a14:foregroundMark x1="21748" y1="9788" x2="23028" y2="9906"/>
                        <a14:foregroundMark x1="22814" y1="10377" x2="25586" y2="11439"/>
                        <a14:foregroundMark x1="25586" y1="11439" x2="24733" y2="11203"/>
                        <a14:foregroundMark x1="8529" y1="12854" x2="10448" y2="12972"/>
                        <a14:foregroundMark x1="15565" y1="14033" x2="15565" y2="14033"/>
                        <a14:foregroundMark x1="16205" y1="14741" x2="15352" y2="16627"/>
                        <a14:foregroundMark x1="17910" y1="20283" x2="17910" y2="20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725" y="1526107"/>
            <a:ext cx="2948889" cy="5331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1B660EC-E762-4BBB-9608-F3D3CEC7FFA2}"/>
              </a:ext>
            </a:extLst>
          </p:cNvPr>
          <p:cNvSpPr txBox="1"/>
          <p:nvPr/>
        </p:nvSpPr>
        <p:spPr>
          <a:xfrm>
            <a:off x="2021865" y="910339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견고딕" pitchFamily="18" charset="-127"/>
                <a:ea typeface="HY견고딕" pitchFamily="18" charset="-127"/>
              </a:rPr>
              <a:t>느낀 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626754" y="1030161"/>
            <a:ext cx="1606521" cy="384014"/>
            <a:chOff x="3673021" y="412585"/>
            <a:chExt cx="1606521" cy="384014"/>
          </a:xfrm>
        </p:grpSpPr>
        <p:grpSp>
          <p:nvGrpSpPr>
            <p:cNvPr id="6" name="그룹 5"/>
            <p:cNvGrpSpPr/>
            <p:nvPr/>
          </p:nvGrpSpPr>
          <p:grpSpPr>
            <a:xfrm>
              <a:off x="3673021" y="412585"/>
              <a:ext cx="1232856" cy="247743"/>
              <a:chOff x="9890136" y="207418"/>
              <a:chExt cx="2021712" cy="406264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569404" y="596544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latin typeface="HY견고딕" pitchFamily="18" charset="-127"/>
                  <a:ea typeface="HY견고딕" pitchFamily="18" charset="-127"/>
                </a:rPr>
                <a:t>느낀점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28126"/>
          <a:stretch/>
        </p:blipFill>
        <p:spPr>
          <a:xfrm>
            <a:off x="5794488" y="5159660"/>
            <a:ext cx="1239201" cy="16983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rcRect b="27791"/>
          <a:stretch/>
        </p:blipFill>
        <p:spPr>
          <a:xfrm>
            <a:off x="8582544" y="4748863"/>
            <a:ext cx="1587860" cy="2109137"/>
          </a:xfrm>
          <a:prstGeom prst="rect">
            <a:avLst/>
          </a:prstGeom>
        </p:spPr>
      </p:pic>
      <p:sp>
        <p:nvSpPr>
          <p:cNvPr id="26" name="모서리가 둥근 사각형 설명선 25"/>
          <p:cNvSpPr/>
          <p:nvPr/>
        </p:nvSpPr>
        <p:spPr>
          <a:xfrm>
            <a:off x="5391150" y="3108423"/>
            <a:ext cx="5392120" cy="799109"/>
          </a:xfrm>
          <a:prstGeom prst="wedgeRoundRectCallout">
            <a:avLst>
              <a:gd name="adj1" fmla="val 28205"/>
              <a:gd name="adj2" fmla="val 1709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재성 : </a:t>
            </a:r>
            <a:r>
              <a:rPr lang="ko-KR" altLang="en-US" sz="12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데이터셋을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다루며 유의미한 값들을 뽑아낸다는 것이 참 어렵다고 느꼈습니다</a:t>
            </a:r>
            <a:r>
              <a:rPr lang="en-US" altLang="ko-KR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하지만 유의미한 변수들을 통해 미래의 결과를 예측하여 보다 긍정적인 방향으로 바꿀 수 있다는 것이 정말 매력적이었습니다</a:t>
            </a:r>
            <a:r>
              <a:rPr lang="en-US" altLang="ko-KR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991100" y="3992148"/>
            <a:ext cx="6543675" cy="487723"/>
          </a:xfrm>
          <a:prstGeom prst="wedgeRoundRectCallout">
            <a:avLst>
              <a:gd name="adj1" fmla="val -23151"/>
              <a:gd name="adj2" fmla="val 192676"/>
              <a:gd name="adj3" fmla="val 16667"/>
            </a:avLst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준호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요리도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재료가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중요하듯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분석도 데이터가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중요합니다</a:t>
            </a:r>
            <a:r>
              <a:rPr lang="en-US" altLang="ko-KR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아무리 좋은 분석방법을 가지고 있더라도 </a:t>
            </a:r>
            <a:r>
              <a:rPr lang="ko-KR" altLang="en-US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데이터에서의 유의미한 부분을 발견하는 과정이 매우 중요함을 느꼈습니다</a:t>
            </a:r>
            <a:r>
              <a:rPr lang="en-US" altLang="ko-KR" sz="1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..</a:t>
            </a:r>
            <a:endParaRPr lang="en-US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0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8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Freeform 5"/>
          <p:cNvSpPr>
            <a:spLocks/>
          </p:cNvSpPr>
          <p:nvPr/>
        </p:nvSpPr>
        <p:spPr bwMode="auto">
          <a:xfrm>
            <a:off x="1086090" y="1181535"/>
            <a:ext cx="1212537" cy="1320088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pct90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62" name="Freeform 5"/>
          <p:cNvSpPr>
            <a:spLocks/>
          </p:cNvSpPr>
          <p:nvPr/>
        </p:nvSpPr>
        <p:spPr bwMode="auto">
          <a:xfrm>
            <a:off x="2810493" y="2818003"/>
            <a:ext cx="549739" cy="598500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wdDnDi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Freeform 5"/>
          <p:cNvSpPr>
            <a:spLocks/>
          </p:cNvSpPr>
          <p:nvPr/>
        </p:nvSpPr>
        <p:spPr bwMode="auto">
          <a:xfrm>
            <a:off x="9692154" y="1806024"/>
            <a:ext cx="580311" cy="631784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zigZ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Freeform 5"/>
          <p:cNvSpPr>
            <a:spLocks/>
          </p:cNvSpPr>
          <p:nvPr/>
        </p:nvSpPr>
        <p:spPr bwMode="auto">
          <a:xfrm>
            <a:off x="9001193" y="2433515"/>
            <a:ext cx="173660" cy="189064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zigZag">
            <a:fgClr>
              <a:srgbClr val="0C8FB8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Freeform 5"/>
          <p:cNvSpPr>
            <a:spLocks/>
          </p:cNvSpPr>
          <p:nvPr/>
        </p:nvSpPr>
        <p:spPr bwMode="auto">
          <a:xfrm>
            <a:off x="9413093" y="4425381"/>
            <a:ext cx="1003123" cy="1092098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pattFill prst="pct90">
            <a:fgClr>
              <a:srgbClr val="10BBF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Freeform 5"/>
          <p:cNvSpPr>
            <a:spLocks/>
          </p:cNvSpPr>
          <p:nvPr/>
        </p:nvSpPr>
        <p:spPr bwMode="auto">
          <a:xfrm>
            <a:off x="2044140" y="4725511"/>
            <a:ext cx="562989" cy="612926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solidFill>
            <a:srgbClr val="10BB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Freeform 5"/>
          <p:cNvSpPr>
            <a:spLocks/>
          </p:cNvSpPr>
          <p:nvPr/>
        </p:nvSpPr>
        <p:spPr bwMode="auto">
          <a:xfrm>
            <a:off x="2429932" y="4980671"/>
            <a:ext cx="385168" cy="419332"/>
          </a:xfrm>
          <a:custGeom>
            <a:avLst/>
            <a:gdLst>
              <a:gd name="T0" fmla="*/ 1688 w 2376"/>
              <a:gd name="T1" fmla="*/ 945 h 3449"/>
              <a:gd name="T2" fmla="*/ 1839 w 2376"/>
              <a:gd name="T3" fmla="*/ 1163 h 3449"/>
              <a:gd name="T4" fmla="*/ 2078 w 2376"/>
              <a:gd name="T5" fmla="*/ 1491 h 3449"/>
              <a:gd name="T6" fmla="*/ 2184 w 2376"/>
              <a:gd name="T7" fmla="*/ 1651 h 3449"/>
              <a:gd name="T8" fmla="*/ 2252 w 2376"/>
              <a:gd name="T9" fmla="*/ 1774 h 3449"/>
              <a:gd name="T10" fmla="*/ 2307 w 2376"/>
              <a:gd name="T11" fmla="*/ 1898 h 3449"/>
              <a:gd name="T12" fmla="*/ 2348 w 2376"/>
              <a:gd name="T13" fmla="*/ 2029 h 3449"/>
              <a:gd name="T14" fmla="*/ 2372 w 2376"/>
              <a:gd name="T15" fmla="*/ 2166 h 3449"/>
              <a:gd name="T16" fmla="*/ 2376 w 2376"/>
              <a:gd name="T17" fmla="*/ 2261 h 3449"/>
              <a:gd name="T18" fmla="*/ 2363 w 2376"/>
              <a:gd name="T19" fmla="*/ 2441 h 3449"/>
              <a:gd name="T20" fmla="*/ 2323 w 2376"/>
              <a:gd name="T21" fmla="*/ 2613 h 3449"/>
              <a:gd name="T22" fmla="*/ 2260 w 2376"/>
              <a:gd name="T23" fmla="*/ 2775 h 3449"/>
              <a:gd name="T24" fmla="*/ 2173 w 2376"/>
              <a:gd name="T25" fmla="*/ 2925 h 3449"/>
              <a:gd name="T26" fmla="*/ 2067 w 2376"/>
              <a:gd name="T27" fmla="*/ 3059 h 3449"/>
              <a:gd name="T28" fmla="*/ 1944 w 2376"/>
              <a:gd name="T29" fmla="*/ 3178 h 3449"/>
              <a:gd name="T30" fmla="*/ 1804 w 2376"/>
              <a:gd name="T31" fmla="*/ 3277 h 3449"/>
              <a:gd name="T32" fmla="*/ 1650 w 2376"/>
              <a:gd name="T33" fmla="*/ 3355 h 3449"/>
              <a:gd name="T34" fmla="*/ 1485 w 2376"/>
              <a:gd name="T35" fmla="*/ 3412 h 3449"/>
              <a:gd name="T36" fmla="*/ 1310 w 2376"/>
              <a:gd name="T37" fmla="*/ 3442 h 3449"/>
              <a:gd name="T38" fmla="*/ 1188 w 2376"/>
              <a:gd name="T39" fmla="*/ 3449 h 3449"/>
              <a:gd name="T40" fmla="*/ 1008 w 2376"/>
              <a:gd name="T41" fmla="*/ 3436 h 3449"/>
              <a:gd name="T42" fmla="*/ 835 w 2376"/>
              <a:gd name="T43" fmla="*/ 3396 h 3449"/>
              <a:gd name="T44" fmla="*/ 672 w 2376"/>
              <a:gd name="T45" fmla="*/ 3331 h 3449"/>
              <a:gd name="T46" fmla="*/ 524 w 2376"/>
              <a:gd name="T47" fmla="*/ 3246 h 3449"/>
              <a:gd name="T48" fmla="*/ 389 w 2376"/>
              <a:gd name="T49" fmla="*/ 3140 h 3449"/>
              <a:gd name="T50" fmla="*/ 271 w 2376"/>
              <a:gd name="T51" fmla="*/ 3016 h 3449"/>
              <a:gd name="T52" fmla="*/ 171 w 2376"/>
              <a:gd name="T53" fmla="*/ 2877 h 3449"/>
              <a:gd name="T54" fmla="*/ 94 w 2376"/>
              <a:gd name="T55" fmla="*/ 2723 h 3449"/>
              <a:gd name="T56" fmla="*/ 37 w 2376"/>
              <a:gd name="T57" fmla="*/ 2557 h 3449"/>
              <a:gd name="T58" fmla="*/ 5 w 2376"/>
              <a:gd name="T59" fmla="*/ 2381 h 3449"/>
              <a:gd name="T60" fmla="*/ 0 w 2376"/>
              <a:gd name="T61" fmla="*/ 2261 h 3449"/>
              <a:gd name="T62" fmla="*/ 9 w 2376"/>
              <a:gd name="T63" fmla="*/ 2119 h 3449"/>
              <a:gd name="T64" fmla="*/ 36 w 2376"/>
              <a:gd name="T65" fmla="*/ 1985 h 3449"/>
              <a:gd name="T66" fmla="*/ 79 w 2376"/>
              <a:gd name="T67" fmla="*/ 1860 h 3449"/>
              <a:gd name="T68" fmla="*/ 135 w 2376"/>
              <a:gd name="T69" fmla="*/ 1739 h 3449"/>
              <a:gd name="T70" fmla="*/ 202 w 2376"/>
              <a:gd name="T71" fmla="*/ 1622 h 3449"/>
              <a:gd name="T72" fmla="*/ 330 w 2376"/>
              <a:gd name="T73" fmla="*/ 1429 h 3449"/>
              <a:gd name="T74" fmla="*/ 559 w 2376"/>
              <a:gd name="T75" fmla="*/ 1111 h 3449"/>
              <a:gd name="T76" fmla="*/ 671 w 2376"/>
              <a:gd name="T77" fmla="*/ 938 h 3449"/>
              <a:gd name="T78" fmla="*/ 780 w 2376"/>
              <a:gd name="T79" fmla="*/ 757 h 3449"/>
              <a:gd name="T80" fmla="*/ 968 w 2376"/>
              <a:gd name="T81" fmla="*/ 425 h 3449"/>
              <a:gd name="T82" fmla="*/ 1149 w 2376"/>
              <a:gd name="T83" fmla="*/ 78 h 3449"/>
              <a:gd name="T84" fmla="*/ 1221 w 2376"/>
              <a:gd name="T85" fmla="*/ 76 h 3449"/>
              <a:gd name="T86" fmla="*/ 1383 w 2376"/>
              <a:gd name="T87" fmla="*/ 410 h 3449"/>
              <a:gd name="T88" fmla="*/ 1509 w 2376"/>
              <a:gd name="T89" fmla="*/ 644 h 3449"/>
              <a:gd name="T90" fmla="*/ 1658 w 2376"/>
              <a:gd name="T91" fmla="*/ 900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76" h="3449">
                <a:moveTo>
                  <a:pt x="1658" y="900"/>
                </a:moveTo>
                <a:lnTo>
                  <a:pt x="1658" y="900"/>
                </a:lnTo>
                <a:lnTo>
                  <a:pt x="1688" y="945"/>
                </a:lnTo>
                <a:lnTo>
                  <a:pt x="1717" y="991"/>
                </a:lnTo>
                <a:lnTo>
                  <a:pt x="1777" y="1079"/>
                </a:lnTo>
                <a:lnTo>
                  <a:pt x="1839" y="1163"/>
                </a:lnTo>
                <a:lnTo>
                  <a:pt x="1900" y="1247"/>
                </a:lnTo>
                <a:lnTo>
                  <a:pt x="2021" y="1410"/>
                </a:lnTo>
                <a:lnTo>
                  <a:pt x="2078" y="1491"/>
                </a:lnTo>
                <a:lnTo>
                  <a:pt x="2131" y="1571"/>
                </a:lnTo>
                <a:lnTo>
                  <a:pt x="2158" y="1611"/>
                </a:lnTo>
                <a:lnTo>
                  <a:pt x="2184" y="1651"/>
                </a:lnTo>
                <a:lnTo>
                  <a:pt x="2208" y="1691"/>
                </a:lnTo>
                <a:lnTo>
                  <a:pt x="2230" y="1733"/>
                </a:lnTo>
                <a:lnTo>
                  <a:pt x="2252" y="1774"/>
                </a:lnTo>
                <a:lnTo>
                  <a:pt x="2272" y="1815"/>
                </a:lnTo>
                <a:lnTo>
                  <a:pt x="2290" y="1857"/>
                </a:lnTo>
                <a:lnTo>
                  <a:pt x="2307" y="1898"/>
                </a:lnTo>
                <a:lnTo>
                  <a:pt x="2323" y="1941"/>
                </a:lnTo>
                <a:lnTo>
                  <a:pt x="2336" y="1985"/>
                </a:lnTo>
                <a:lnTo>
                  <a:pt x="2348" y="2029"/>
                </a:lnTo>
                <a:lnTo>
                  <a:pt x="2359" y="2073"/>
                </a:lnTo>
                <a:lnTo>
                  <a:pt x="2365" y="2119"/>
                </a:lnTo>
                <a:lnTo>
                  <a:pt x="2372" y="2166"/>
                </a:lnTo>
                <a:lnTo>
                  <a:pt x="2375" y="2212"/>
                </a:lnTo>
                <a:lnTo>
                  <a:pt x="2376" y="2261"/>
                </a:lnTo>
                <a:lnTo>
                  <a:pt x="2376" y="2261"/>
                </a:lnTo>
                <a:lnTo>
                  <a:pt x="2375" y="2321"/>
                </a:lnTo>
                <a:lnTo>
                  <a:pt x="2371" y="2381"/>
                </a:lnTo>
                <a:lnTo>
                  <a:pt x="2363" y="2441"/>
                </a:lnTo>
                <a:lnTo>
                  <a:pt x="2352" y="2500"/>
                </a:lnTo>
                <a:lnTo>
                  <a:pt x="2339" y="2557"/>
                </a:lnTo>
                <a:lnTo>
                  <a:pt x="2323" y="2613"/>
                </a:lnTo>
                <a:lnTo>
                  <a:pt x="2304" y="2668"/>
                </a:lnTo>
                <a:lnTo>
                  <a:pt x="2282" y="2723"/>
                </a:lnTo>
                <a:lnTo>
                  <a:pt x="2260" y="2775"/>
                </a:lnTo>
                <a:lnTo>
                  <a:pt x="2233" y="2826"/>
                </a:lnTo>
                <a:lnTo>
                  <a:pt x="2204" y="2877"/>
                </a:lnTo>
                <a:lnTo>
                  <a:pt x="2173" y="2925"/>
                </a:lnTo>
                <a:lnTo>
                  <a:pt x="2141" y="2972"/>
                </a:lnTo>
                <a:lnTo>
                  <a:pt x="2105" y="3016"/>
                </a:lnTo>
                <a:lnTo>
                  <a:pt x="2067" y="3059"/>
                </a:lnTo>
                <a:lnTo>
                  <a:pt x="2029" y="3100"/>
                </a:lnTo>
                <a:lnTo>
                  <a:pt x="1987" y="3140"/>
                </a:lnTo>
                <a:lnTo>
                  <a:pt x="1944" y="3178"/>
                </a:lnTo>
                <a:lnTo>
                  <a:pt x="1899" y="3212"/>
                </a:lnTo>
                <a:lnTo>
                  <a:pt x="1852" y="3246"/>
                </a:lnTo>
                <a:lnTo>
                  <a:pt x="1804" y="3277"/>
                </a:lnTo>
                <a:lnTo>
                  <a:pt x="1755" y="3305"/>
                </a:lnTo>
                <a:lnTo>
                  <a:pt x="1704" y="3331"/>
                </a:lnTo>
                <a:lnTo>
                  <a:pt x="1650" y="3355"/>
                </a:lnTo>
                <a:lnTo>
                  <a:pt x="1597" y="3377"/>
                </a:lnTo>
                <a:lnTo>
                  <a:pt x="1541" y="3396"/>
                </a:lnTo>
                <a:lnTo>
                  <a:pt x="1485" y="3412"/>
                </a:lnTo>
                <a:lnTo>
                  <a:pt x="1427" y="3425"/>
                </a:lnTo>
                <a:lnTo>
                  <a:pt x="1368" y="3436"/>
                </a:lnTo>
                <a:lnTo>
                  <a:pt x="1310" y="3442"/>
                </a:lnTo>
                <a:lnTo>
                  <a:pt x="1249" y="3448"/>
                </a:lnTo>
                <a:lnTo>
                  <a:pt x="1188" y="3449"/>
                </a:lnTo>
                <a:lnTo>
                  <a:pt x="1188" y="3449"/>
                </a:lnTo>
                <a:lnTo>
                  <a:pt x="1127" y="3448"/>
                </a:lnTo>
                <a:lnTo>
                  <a:pt x="1066" y="3442"/>
                </a:lnTo>
                <a:lnTo>
                  <a:pt x="1008" y="3436"/>
                </a:lnTo>
                <a:lnTo>
                  <a:pt x="949" y="3425"/>
                </a:lnTo>
                <a:lnTo>
                  <a:pt x="891" y="3412"/>
                </a:lnTo>
                <a:lnTo>
                  <a:pt x="835" y="3396"/>
                </a:lnTo>
                <a:lnTo>
                  <a:pt x="779" y="3377"/>
                </a:lnTo>
                <a:lnTo>
                  <a:pt x="726" y="3355"/>
                </a:lnTo>
                <a:lnTo>
                  <a:pt x="672" y="3331"/>
                </a:lnTo>
                <a:lnTo>
                  <a:pt x="621" y="3305"/>
                </a:lnTo>
                <a:lnTo>
                  <a:pt x="572" y="3277"/>
                </a:lnTo>
                <a:lnTo>
                  <a:pt x="524" y="3246"/>
                </a:lnTo>
                <a:lnTo>
                  <a:pt x="477" y="3212"/>
                </a:lnTo>
                <a:lnTo>
                  <a:pt x="432" y="3178"/>
                </a:lnTo>
                <a:lnTo>
                  <a:pt x="389" y="3140"/>
                </a:lnTo>
                <a:lnTo>
                  <a:pt x="347" y="3100"/>
                </a:lnTo>
                <a:lnTo>
                  <a:pt x="309" y="3059"/>
                </a:lnTo>
                <a:lnTo>
                  <a:pt x="271" y="3016"/>
                </a:lnTo>
                <a:lnTo>
                  <a:pt x="235" y="2972"/>
                </a:lnTo>
                <a:lnTo>
                  <a:pt x="203" y="2925"/>
                </a:lnTo>
                <a:lnTo>
                  <a:pt x="171" y="2877"/>
                </a:lnTo>
                <a:lnTo>
                  <a:pt x="143" y="2826"/>
                </a:lnTo>
                <a:lnTo>
                  <a:pt x="116" y="2775"/>
                </a:lnTo>
                <a:lnTo>
                  <a:pt x="94" y="2723"/>
                </a:lnTo>
                <a:lnTo>
                  <a:pt x="72" y="2668"/>
                </a:lnTo>
                <a:lnTo>
                  <a:pt x="53" y="2613"/>
                </a:lnTo>
                <a:lnTo>
                  <a:pt x="37" y="2557"/>
                </a:lnTo>
                <a:lnTo>
                  <a:pt x="24" y="2500"/>
                </a:lnTo>
                <a:lnTo>
                  <a:pt x="13" y="2441"/>
                </a:lnTo>
                <a:lnTo>
                  <a:pt x="5" y="2381"/>
                </a:lnTo>
                <a:lnTo>
                  <a:pt x="1" y="2321"/>
                </a:lnTo>
                <a:lnTo>
                  <a:pt x="0" y="2261"/>
                </a:lnTo>
                <a:lnTo>
                  <a:pt x="0" y="2261"/>
                </a:lnTo>
                <a:lnTo>
                  <a:pt x="1" y="2211"/>
                </a:lnTo>
                <a:lnTo>
                  <a:pt x="4" y="2164"/>
                </a:lnTo>
                <a:lnTo>
                  <a:pt x="9" y="2119"/>
                </a:lnTo>
                <a:lnTo>
                  <a:pt x="16" y="2073"/>
                </a:lnTo>
                <a:lnTo>
                  <a:pt x="25" y="2029"/>
                </a:lnTo>
                <a:lnTo>
                  <a:pt x="36" y="1985"/>
                </a:lnTo>
                <a:lnTo>
                  <a:pt x="49" y="1944"/>
                </a:lnTo>
                <a:lnTo>
                  <a:pt x="63" y="1901"/>
                </a:lnTo>
                <a:lnTo>
                  <a:pt x="79" y="1860"/>
                </a:lnTo>
                <a:lnTo>
                  <a:pt x="96" y="1819"/>
                </a:lnTo>
                <a:lnTo>
                  <a:pt x="115" y="1779"/>
                </a:lnTo>
                <a:lnTo>
                  <a:pt x="135" y="1739"/>
                </a:lnTo>
                <a:lnTo>
                  <a:pt x="156" y="1699"/>
                </a:lnTo>
                <a:lnTo>
                  <a:pt x="178" y="1660"/>
                </a:lnTo>
                <a:lnTo>
                  <a:pt x="202" y="1622"/>
                </a:lnTo>
                <a:lnTo>
                  <a:pt x="226" y="1583"/>
                </a:lnTo>
                <a:lnTo>
                  <a:pt x="277" y="1507"/>
                </a:lnTo>
                <a:lnTo>
                  <a:pt x="330" y="1429"/>
                </a:lnTo>
                <a:lnTo>
                  <a:pt x="442" y="1273"/>
                </a:lnTo>
                <a:lnTo>
                  <a:pt x="501" y="1192"/>
                </a:lnTo>
                <a:lnTo>
                  <a:pt x="559" y="1111"/>
                </a:lnTo>
                <a:lnTo>
                  <a:pt x="615" y="1025"/>
                </a:lnTo>
                <a:lnTo>
                  <a:pt x="643" y="983"/>
                </a:lnTo>
                <a:lnTo>
                  <a:pt x="671" y="938"/>
                </a:lnTo>
                <a:lnTo>
                  <a:pt x="671" y="938"/>
                </a:lnTo>
                <a:lnTo>
                  <a:pt x="727" y="846"/>
                </a:lnTo>
                <a:lnTo>
                  <a:pt x="780" y="757"/>
                </a:lnTo>
                <a:lnTo>
                  <a:pt x="831" y="668"/>
                </a:lnTo>
                <a:lnTo>
                  <a:pt x="879" y="584"/>
                </a:lnTo>
                <a:lnTo>
                  <a:pt x="968" y="425"/>
                </a:lnTo>
                <a:lnTo>
                  <a:pt x="1042" y="285"/>
                </a:lnTo>
                <a:lnTo>
                  <a:pt x="1104" y="167"/>
                </a:lnTo>
                <a:lnTo>
                  <a:pt x="1149" y="78"/>
                </a:lnTo>
                <a:lnTo>
                  <a:pt x="1188" y="0"/>
                </a:lnTo>
                <a:lnTo>
                  <a:pt x="1188" y="0"/>
                </a:lnTo>
                <a:lnTo>
                  <a:pt x="1221" y="76"/>
                </a:lnTo>
                <a:lnTo>
                  <a:pt x="1261" y="163"/>
                </a:lnTo>
                <a:lnTo>
                  <a:pt x="1315" y="275"/>
                </a:lnTo>
                <a:lnTo>
                  <a:pt x="1383" y="410"/>
                </a:lnTo>
                <a:lnTo>
                  <a:pt x="1422" y="485"/>
                </a:lnTo>
                <a:lnTo>
                  <a:pt x="1463" y="563"/>
                </a:lnTo>
                <a:lnTo>
                  <a:pt x="1509" y="644"/>
                </a:lnTo>
                <a:lnTo>
                  <a:pt x="1555" y="727"/>
                </a:lnTo>
                <a:lnTo>
                  <a:pt x="1606" y="813"/>
                </a:lnTo>
                <a:lnTo>
                  <a:pt x="1658" y="900"/>
                </a:lnTo>
                <a:lnTo>
                  <a:pt x="1658" y="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791744" y="3386609"/>
            <a:ext cx="4608512" cy="864096"/>
          </a:xfrm>
          <a:prstGeom prst="rect">
            <a:avLst/>
          </a:prstGeom>
          <a:solidFill>
            <a:srgbClr val="0C8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3569" y="3051779"/>
            <a:ext cx="9409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600" b="1" spc="-15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itchFamily="34" charset="0"/>
                <a:ea typeface="YDIYGo540" pitchFamily="18" charset="-127"/>
                <a:cs typeface="Arial" pitchFamily="34" charset="0"/>
              </a:rPr>
              <a:t>Q &amp; A</a:t>
            </a:r>
            <a:endParaRPr kumimoji="1" lang="en-US" altLang="ko-KR" sz="96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Arial" pitchFamily="34" charset="0"/>
              <a:ea typeface="YDIYGo540" pitchFamily="18" charset="-127"/>
              <a:cs typeface="Arial" pitchFamily="34" charset="0"/>
            </a:endParaRPr>
          </a:p>
        </p:txBody>
      </p:sp>
      <p:grpSp>
        <p:nvGrpSpPr>
          <p:cNvPr id="268" name="그룹 267"/>
          <p:cNvGrpSpPr/>
          <p:nvPr/>
        </p:nvGrpSpPr>
        <p:grpSpPr>
          <a:xfrm>
            <a:off x="3910642" y="932404"/>
            <a:ext cx="4372553" cy="4908410"/>
            <a:chOff x="3004108" y="546034"/>
            <a:chExt cx="3156530" cy="4724484"/>
          </a:xfrm>
          <a:solidFill>
            <a:schemeClr val="bg1"/>
          </a:solidFill>
        </p:grpSpPr>
        <p:grpSp>
          <p:nvGrpSpPr>
            <p:cNvPr id="269" name="Group 4"/>
            <p:cNvGrpSpPr>
              <a:grpSpLocks noChangeAspect="1"/>
            </p:cNvGrpSpPr>
            <p:nvPr userDrawn="1"/>
          </p:nvGrpSpPr>
          <p:grpSpPr bwMode="auto">
            <a:xfrm>
              <a:off x="3275226" y="4390355"/>
              <a:ext cx="470779" cy="278391"/>
              <a:chOff x="-1980" y="1599"/>
              <a:chExt cx="1894" cy="1120"/>
            </a:xfrm>
            <a:grpFill/>
          </p:grpSpPr>
          <p:sp>
            <p:nvSpPr>
              <p:cNvPr id="417" name="Freeform 6"/>
              <p:cNvSpPr>
                <a:spLocks/>
              </p:cNvSpPr>
              <p:nvPr userDrawn="1"/>
            </p:nvSpPr>
            <p:spPr bwMode="auto">
              <a:xfrm>
                <a:off x="-636" y="2169"/>
                <a:ext cx="550" cy="550"/>
              </a:xfrm>
              <a:custGeom>
                <a:avLst/>
                <a:gdLst>
                  <a:gd name="T0" fmla="*/ 0 w 1101"/>
                  <a:gd name="T1" fmla="*/ 0 h 1099"/>
                  <a:gd name="T2" fmla="*/ 256 w 1101"/>
                  <a:gd name="T3" fmla="*/ 0 h 1099"/>
                  <a:gd name="T4" fmla="*/ 332 w 1101"/>
                  <a:gd name="T5" fmla="*/ 2 h 1099"/>
                  <a:gd name="T6" fmla="*/ 407 w 1101"/>
                  <a:gd name="T7" fmla="*/ 11 h 1099"/>
                  <a:gd name="T8" fmla="*/ 478 w 1101"/>
                  <a:gd name="T9" fmla="*/ 26 h 1099"/>
                  <a:gd name="T10" fmla="*/ 546 w 1101"/>
                  <a:gd name="T11" fmla="*/ 47 h 1099"/>
                  <a:gd name="T12" fmla="*/ 611 w 1101"/>
                  <a:gd name="T13" fmla="*/ 72 h 1099"/>
                  <a:gd name="T14" fmla="*/ 673 w 1101"/>
                  <a:gd name="T15" fmla="*/ 102 h 1099"/>
                  <a:gd name="T16" fmla="*/ 733 w 1101"/>
                  <a:gd name="T17" fmla="*/ 139 h 1099"/>
                  <a:gd name="T18" fmla="*/ 787 w 1101"/>
                  <a:gd name="T19" fmla="*/ 179 h 1099"/>
                  <a:gd name="T20" fmla="*/ 839 w 1101"/>
                  <a:gd name="T21" fmla="*/ 224 h 1099"/>
                  <a:gd name="T22" fmla="*/ 886 w 1101"/>
                  <a:gd name="T23" fmla="*/ 273 h 1099"/>
                  <a:gd name="T24" fmla="*/ 929 w 1101"/>
                  <a:gd name="T25" fmla="*/ 326 h 1099"/>
                  <a:gd name="T26" fmla="*/ 967 w 1101"/>
                  <a:gd name="T27" fmla="*/ 383 h 1099"/>
                  <a:gd name="T28" fmla="*/ 1002 w 1101"/>
                  <a:gd name="T29" fmla="*/ 445 h 1099"/>
                  <a:gd name="T30" fmla="*/ 1032 w 1101"/>
                  <a:gd name="T31" fmla="*/ 509 h 1099"/>
                  <a:gd name="T32" fmla="*/ 1056 w 1101"/>
                  <a:gd name="T33" fmla="*/ 578 h 1099"/>
                  <a:gd name="T34" fmla="*/ 1075 w 1101"/>
                  <a:gd name="T35" fmla="*/ 649 h 1099"/>
                  <a:gd name="T36" fmla="*/ 1089 w 1101"/>
                  <a:gd name="T37" fmla="*/ 724 h 1099"/>
                  <a:gd name="T38" fmla="*/ 1098 w 1101"/>
                  <a:gd name="T39" fmla="*/ 801 h 1099"/>
                  <a:gd name="T40" fmla="*/ 1101 w 1101"/>
                  <a:gd name="T41" fmla="*/ 880 h 1099"/>
                  <a:gd name="T42" fmla="*/ 1101 w 1101"/>
                  <a:gd name="T43" fmla="*/ 1099 h 1099"/>
                  <a:gd name="T44" fmla="*/ 537 w 1101"/>
                  <a:gd name="T45" fmla="*/ 1099 h 1099"/>
                  <a:gd name="T46" fmla="*/ 537 w 1101"/>
                  <a:gd name="T47" fmla="*/ 880 h 1099"/>
                  <a:gd name="T48" fmla="*/ 537 w 1101"/>
                  <a:gd name="T49" fmla="*/ 866 h 1099"/>
                  <a:gd name="T50" fmla="*/ 536 w 1101"/>
                  <a:gd name="T51" fmla="*/ 850 h 1099"/>
                  <a:gd name="T52" fmla="*/ 535 w 1101"/>
                  <a:gd name="T53" fmla="*/ 830 h 1099"/>
                  <a:gd name="T54" fmla="*/ 533 w 1101"/>
                  <a:gd name="T55" fmla="*/ 810 h 1099"/>
                  <a:gd name="T56" fmla="*/ 528 w 1101"/>
                  <a:gd name="T57" fmla="*/ 787 h 1099"/>
                  <a:gd name="T58" fmla="*/ 524 w 1101"/>
                  <a:gd name="T59" fmla="*/ 764 h 1099"/>
                  <a:gd name="T60" fmla="*/ 517 w 1101"/>
                  <a:gd name="T61" fmla="*/ 740 h 1099"/>
                  <a:gd name="T62" fmla="*/ 508 w 1101"/>
                  <a:gd name="T63" fmla="*/ 716 h 1099"/>
                  <a:gd name="T64" fmla="*/ 496 w 1101"/>
                  <a:gd name="T65" fmla="*/ 693 h 1099"/>
                  <a:gd name="T66" fmla="*/ 482 w 1101"/>
                  <a:gd name="T67" fmla="*/ 670 h 1099"/>
                  <a:gd name="T68" fmla="*/ 466 w 1101"/>
                  <a:gd name="T69" fmla="*/ 648 h 1099"/>
                  <a:gd name="T70" fmla="*/ 447 w 1101"/>
                  <a:gd name="T71" fmla="*/ 627 h 1099"/>
                  <a:gd name="T72" fmla="*/ 424 w 1101"/>
                  <a:gd name="T73" fmla="*/ 609 h 1099"/>
                  <a:gd name="T74" fmla="*/ 398 w 1101"/>
                  <a:gd name="T75" fmla="*/ 593 h 1099"/>
                  <a:gd name="T76" fmla="*/ 369 w 1101"/>
                  <a:gd name="T77" fmla="*/ 580 h 1099"/>
                  <a:gd name="T78" fmla="*/ 335 w 1101"/>
                  <a:gd name="T79" fmla="*/ 570 h 1099"/>
                  <a:gd name="T80" fmla="*/ 297 w 1101"/>
                  <a:gd name="T81" fmla="*/ 564 h 1099"/>
                  <a:gd name="T82" fmla="*/ 256 w 1101"/>
                  <a:gd name="T83" fmla="*/ 562 h 1099"/>
                  <a:gd name="T84" fmla="*/ 10 w 1101"/>
                  <a:gd name="T85" fmla="*/ 562 h 1099"/>
                  <a:gd name="T86" fmla="*/ 25 w 1101"/>
                  <a:gd name="T87" fmla="*/ 509 h 1099"/>
                  <a:gd name="T88" fmla="*/ 38 w 1101"/>
                  <a:gd name="T89" fmla="*/ 457 h 1099"/>
                  <a:gd name="T90" fmla="*/ 46 w 1101"/>
                  <a:gd name="T91" fmla="*/ 404 h 1099"/>
                  <a:gd name="T92" fmla="*/ 51 w 1101"/>
                  <a:gd name="T93" fmla="*/ 351 h 1099"/>
                  <a:gd name="T94" fmla="*/ 54 w 1101"/>
                  <a:gd name="T95" fmla="*/ 296 h 1099"/>
                  <a:gd name="T96" fmla="*/ 51 w 1101"/>
                  <a:gd name="T97" fmla="*/ 234 h 1099"/>
                  <a:gd name="T98" fmla="*/ 45 w 1101"/>
                  <a:gd name="T99" fmla="*/ 172 h 1099"/>
                  <a:gd name="T100" fmla="*/ 33 w 1101"/>
                  <a:gd name="T101" fmla="*/ 112 h 1099"/>
                  <a:gd name="T102" fmla="*/ 18 w 1101"/>
                  <a:gd name="T103" fmla="*/ 55 h 1099"/>
                  <a:gd name="T104" fmla="*/ 0 w 1101"/>
                  <a:gd name="T105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1" h="1099">
                    <a:moveTo>
                      <a:pt x="0" y="0"/>
                    </a:moveTo>
                    <a:lnTo>
                      <a:pt x="256" y="0"/>
                    </a:lnTo>
                    <a:lnTo>
                      <a:pt x="332" y="2"/>
                    </a:lnTo>
                    <a:lnTo>
                      <a:pt x="407" y="11"/>
                    </a:lnTo>
                    <a:lnTo>
                      <a:pt x="478" y="26"/>
                    </a:lnTo>
                    <a:lnTo>
                      <a:pt x="546" y="47"/>
                    </a:lnTo>
                    <a:lnTo>
                      <a:pt x="611" y="72"/>
                    </a:lnTo>
                    <a:lnTo>
                      <a:pt x="673" y="102"/>
                    </a:lnTo>
                    <a:lnTo>
                      <a:pt x="733" y="139"/>
                    </a:lnTo>
                    <a:lnTo>
                      <a:pt x="787" y="179"/>
                    </a:lnTo>
                    <a:lnTo>
                      <a:pt x="839" y="224"/>
                    </a:lnTo>
                    <a:lnTo>
                      <a:pt x="886" y="273"/>
                    </a:lnTo>
                    <a:lnTo>
                      <a:pt x="929" y="326"/>
                    </a:lnTo>
                    <a:lnTo>
                      <a:pt x="967" y="383"/>
                    </a:lnTo>
                    <a:lnTo>
                      <a:pt x="1002" y="445"/>
                    </a:lnTo>
                    <a:lnTo>
                      <a:pt x="1032" y="509"/>
                    </a:lnTo>
                    <a:lnTo>
                      <a:pt x="1056" y="578"/>
                    </a:lnTo>
                    <a:lnTo>
                      <a:pt x="1075" y="649"/>
                    </a:lnTo>
                    <a:lnTo>
                      <a:pt x="1089" y="724"/>
                    </a:lnTo>
                    <a:lnTo>
                      <a:pt x="1098" y="801"/>
                    </a:lnTo>
                    <a:lnTo>
                      <a:pt x="1101" y="880"/>
                    </a:lnTo>
                    <a:lnTo>
                      <a:pt x="1101" y="1099"/>
                    </a:lnTo>
                    <a:lnTo>
                      <a:pt x="537" y="1099"/>
                    </a:lnTo>
                    <a:lnTo>
                      <a:pt x="537" y="880"/>
                    </a:lnTo>
                    <a:lnTo>
                      <a:pt x="537" y="866"/>
                    </a:lnTo>
                    <a:lnTo>
                      <a:pt x="536" y="850"/>
                    </a:lnTo>
                    <a:lnTo>
                      <a:pt x="535" y="830"/>
                    </a:lnTo>
                    <a:lnTo>
                      <a:pt x="533" y="810"/>
                    </a:lnTo>
                    <a:lnTo>
                      <a:pt x="528" y="787"/>
                    </a:lnTo>
                    <a:lnTo>
                      <a:pt x="524" y="764"/>
                    </a:lnTo>
                    <a:lnTo>
                      <a:pt x="517" y="740"/>
                    </a:lnTo>
                    <a:lnTo>
                      <a:pt x="508" y="716"/>
                    </a:lnTo>
                    <a:lnTo>
                      <a:pt x="496" y="693"/>
                    </a:lnTo>
                    <a:lnTo>
                      <a:pt x="482" y="670"/>
                    </a:lnTo>
                    <a:lnTo>
                      <a:pt x="466" y="648"/>
                    </a:lnTo>
                    <a:lnTo>
                      <a:pt x="447" y="627"/>
                    </a:lnTo>
                    <a:lnTo>
                      <a:pt x="424" y="609"/>
                    </a:lnTo>
                    <a:lnTo>
                      <a:pt x="398" y="593"/>
                    </a:lnTo>
                    <a:lnTo>
                      <a:pt x="369" y="580"/>
                    </a:lnTo>
                    <a:lnTo>
                      <a:pt x="335" y="570"/>
                    </a:lnTo>
                    <a:lnTo>
                      <a:pt x="297" y="564"/>
                    </a:lnTo>
                    <a:lnTo>
                      <a:pt x="256" y="562"/>
                    </a:lnTo>
                    <a:lnTo>
                      <a:pt x="10" y="562"/>
                    </a:lnTo>
                    <a:lnTo>
                      <a:pt x="25" y="509"/>
                    </a:lnTo>
                    <a:lnTo>
                      <a:pt x="38" y="457"/>
                    </a:lnTo>
                    <a:lnTo>
                      <a:pt x="46" y="404"/>
                    </a:lnTo>
                    <a:lnTo>
                      <a:pt x="51" y="351"/>
                    </a:lnTo>
                    <a:lnTo>
                      <a:pt x="54" y="296"/>
                    </a:lnTo>
                    <a:lnTo>
                      <a:pt x="51" y="234"/>
                    </a:lnTo>
                    <a:lnTo>
                      <a:pt x="45" y="172"/>
                    </a:lnTo>
                    <a:lnTo>
                      <a:pt x="33" y="112"/>
                    </a:lnTo>
                    <a:lnTo>
                      <a:pt x="18" y="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Freeform 7"/>
              <p:cNvSpPr>
                <a:spLocks/>
              </p:cNvSpPr>
              <p:nvPr userDrawn="1"/>
            </p:nvSpPr>
            <p:spPr bwMode="auto">
              <a:xfrm>
                <a:off x="-1980" y="1599"/>
                <a:ext cx="1535" cy="1045"/>
              </a:xfrm>
              <a:custGeom>
                <a:avLst/>
                <a:gdLst>
                  <a:gd name="T0" fmla="*/ 1893 w 3070"/>
                  <a:gd name="T1" fmla="*/ 0 h 2092"/>
                  <a:gd name="T2" fmla="*/ 1999 w 3070"/>
                  <a:gd name="T3" fmla="*/ 14 h 2092"/>
                  <a:gd name="T4" fmla="*/ 2096 w 3070"/>
                  <a:gd name="T5" fmla="*/ 53 h 2092"/>
                  <a:gd name="T6" fmla="*/ 2179 w 3070"/>
                  <a:gd name="T7" fmla="*/ 113 h 2092"/>
                  <a:gd name="T8" fmla="*/ 2244 w 3070"/>
                  <a:gd name="T9" fmla="*/ 192 h 2092"/>
                  <a:gd name="T10" fmla="*/ 2289 w 3070"/>
                  <a:gd name="T11" fmla="*/ 285 h 2092"/>
                  <a:gd name="T12" fmla="*/ 2942 w 3070"/>
                  <a:gd name="T13" fmla="*/ 288 h 2092"/>
                  <a:gd name="T14" fmla="*/ 2999 w 3070"/>
                  <a:gd name="T15" fmla="*/ 313 h 2092"/>
                  <a:gd name="T16" fmla="*/ 3043 w 3070"/>
                  <a:gd name="T17" fmla="*/ 356 h 2092"/>
                  <a:gd name="T18" fmla="*/ 3067 w 3070"/>
                  <a:gd name="T19" fmla="*/ 413 h 2092"/>
                  <a:gd name="T20" fmla="*/ 3067 w 3070"/>
                  <a:gd name="T21" fmla="*/ 478 h 2092"/>
                  <a:gd name="T22" fmla="*/ 3043 w 3070"/>
                  <a:gd name="T23" fmla="*/ 534 h 2092"/>
                  <a:gd name="T24" fmla="*/ 2999 w 3070"/>
                  <a:gd name="T25" fmla="*/ 578 h 2092"/>
                  <a:gd name="T26" fmla="*/ 2942 w 3070"/>
                  <a:gd name="T27" fmla="*/ 602 h 2092"/>
                  <a:gd name="T28" fmla="*/ 2266 w 3070"/>
                  <a:gd name="T29" fmla="*/ 605 h 2092"/>
                  <a:gd name="T30" fmla="*/ 2244 w 3070"/>
                  <a:gd name="T31" fmla="*/ 641 h 2092"/>
                  <a:gd name="T32" fmla="*/ 2204 w 3070"/>
                  <a:gd name="T33" fmla="*/ 695 h 2092"/>
                  <a:gd name="T34" fmla="*/ 2135 w 3070"/>
                  <a:gd name="T35" fmla="*/ 754 h 2092"/>
                  <a:gd name="T36" fmla="*/ 2056 w 3070"/>
                  <a:gd name="T37" fmla="*/ 799 h 2092"/>
                  <a:gd name="T38" fmla="*/ 2172 w 3070"/>
                  <a:gd name="T39" fmla="*/ 841 h 2092"/>
                  <a:gd name="T40" fmla="*/ 2277 w 3070"/>
                  <a:gd name="T41" fmla="*/ 903 h 2092"/>
                  <a:gd name="T42" fmla="*/ 2368 w 3070"/>
                  <a:gd name="T43" fmla="*/ 984 h 2092"/>
                  <a:gd name="T44" fmla="*/ 2444 w 3070"/>
                  <a:gd name="T45" fmla="*/ 1079 h 2092"/>
                  <a:gd name="T46" fmla="*/ 2502 w 3070"/>
                  <a:gd name="T47" fmla="*/ 1188 h 2092"/>
                  <a:gd name="T48" fmla="*/ 2537 w 3070"/>
                  <a:gd name="T49" fmla="*/ 1307 h 2092"/>
                  <a:gd name="T50" fmla="*/ 2550 w 3070"/>
                  <a:gd name="T51" fmla="*/ 1434 h 2092"/>
                  <a:gd name="T52" fmla="*/ 2536 w 3070"/>
                  <a:gd name="T53" fmla="*/ 1566 h 2092"/>
                  <a:gd name="T54" fmla="*/ 2498 w 3070"/>
                  <a:gd name="T55" fmla="*/ 1690 h 2092"/>
                  <a:gd name="T56" fmla="*/ 2437 w 3070"/>
                  <a:gd name="T57" fmla="*/ 1802 h 2092"/>
                  <a:gd name="T58" fmla="*/ 2357 w 3070"/>
                  <a:gd name="T59" fmla="*/ 1899 h 2092"/>
                  <a:gd name="T60" fmla="*/ 2259 w 3070"/>
                  <a:gd name="T61" fmla="*/ 1979 h 2092"/>
                  <a:gd name="T62" fmla="*/ 2148 w 3070"/>
                  <a:gd name="T63" fmla="*/ 2040 h 2092"/>
                  <a:gd name="T64" fmla="*/ 2025 w 3070"/>
                  <a:gd name="T65" fmla="*/ 2078 h 2092"/>
                  <a:gd name="T66" fmla="*/ 1893 w 3070"/>
                  <a:gd name="T67" fmla="*/ 2092 h 2092"/>
                  <a:gd name="T68" fmla="*/ 1768 w 3070"/>
                  <a:gd name="T69" fmla="*/ 2080 h 2092"/>
                  <a:gd name="T70" fmla="*/ 1652 w 3070"/>
                  <a:gd name="T71" fmla="*/ 2047 h 2092"/>
                  <a:gd name="T72" fmla="*/ 1547 w 3070"/>
                  <a:gd name="T73" fmla="*/ 1993 h 2092"/>
                  <a:gd name="T74" fmla="*/ 1452 w 3070"/>
                  <a:gd name="T75" fmla="*/ 1923 h 2092"/>
                  <a:gd name="T76" fmla="*/ 448 w 3070"/>
                  <a:gd name="T77" fmla="*/ 1883 h 2092"/>
                  <a:gd name="T78" fmla="*/ 0 w 3070"/>
                  <a:gd name="T79" fmla="*/ 1704 h 2092"/>
                  <a:gd name="T80" fmla="*/ 448 w 3070"/>
                  <a:gd name="T81" fmla="*/ 1142 h 2092"/>
                  <a:gd name="T82" fmla="*/ 1403 w 3070"/>
                  <a:gd name="T83" fmla="*/ 1001 h 2092"/>
                  <a:gd name="T84" fmla="*/ 1483 w 3070"/>
                  <a:gd name="T85" fmla="*/ 923 h 2092"/>
                  <a:gd name="T86" fmla="*/ 1574 w 3070"/>
                  <a:gd name="T87" fmla="*/ 862 h 2092"/>
                  <a:gd name="T88" fmla="*/ 1675 w 3070"/>
                  <a:gd name="T89" fmla="*/ 817 h 2092"/>
                  <a:gd name="T90" fmla="*/ 1688 w 3070"/>
                  <a:gd name="T91" fmla="*/ 782 h 2092"/>
                  <a:gd name="T92" fmla="*/ 1614 w 3070"/>
                  <a:gd name="T93" fmla="*/ 728 h 2092"/>
                  <a:gd name="T94" fmla="*/ 1552 w 3070"/>
                  <a:gd name="T95" fmla="*/ 659 h 2092"/>
                  <a:gd name="T96" fmla="*/ 1529 w 3070"/>
                  <a:gd name="T97" fmla="*/ 621 h 2092"/>
                  <a:gd name="T98" fmla="*/ 874 w 3070"/>
                  <a:gd name="T99" fmla="*/ 605 h 2092"/>
                  <a:gd name="T100" fmla="*/ 812 w 3070"/>
                  <a:gd name="T101" fmla="*/ 592 h 2092"/>
                  <a:gd name="T102" fmla="*/ 762 w 3070"/>
                  <a:gd name="T103" fmla="*/ 558 h 2092"/>
                  <a:gd name="T104" fmla="*/ 727 w 3070"/>
                  <a:gd name="T105" fmla="*/ 508 h 2092"/>
                  <a:gd name="T106" fmla="*/ 715 w 3070"/>
                  <a:gd name="T107" fmla="*/ 446 h 2092"/>
                  <a:gd name="T108" fmla="*/ 727 w 3070"/>
                  <a:gd name="T109" fmla="*/ 382 h 2092"/>
                  <a:gd name="T110" fmla="*/ 762 w 3070"/>
                  <a:gd name="T111" fmla="*/ 332 h 2092"/>
                  <a:gd name="T112" fmla="*/ 812 w 3070"/>
                  <a:gd name="T113" fmla="*/ 298 h 2092"/>
                  <a:gd name="T114" fmla="*/ 874 w 3070"/>
                  <a:gd name="T115" fmla="*/ 285 h 2092"/>
                  <a:gd name="T116" fmla="*/ 1516 w 3070"/>
                  <a:gd name="T117" fmla="*/ 237 h 2092"/>
                  <a:gd name="T118" fmla="*/ 1571 w 3070"/>
                  <a:gd name="T119" fmla="*/ 151 h 2092"/>
                  <a:gd name="T120" fmla="*/ 1645 w 3070"/>
                  <a:gd name="T121" fmla="*/ 81 h 2092"/>
                  <a:gd name="T122" fmla="*/ 1736 w 3070"/>
                  <a:gd name="T123" fmla="*/ 30 h 2092"/>
                  <a:gd name="T124" fmla="*/ 1839 w 3070"/>
                  <a:gd name="T125" fmla="*/ 4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70" h="2092">
                    <a:moveTo>
                      <a:pt x="1893" y="0"/>
                    </a:moveTo>
                    <a:lnTo>
                      <a:pt x="1893" y="0"/>
                    </a:lnTo>
                    <a:lnTo>
                      <a:pt x="1947" y="4"/>
                    </a:lnTo>
                    <a:lnTo>
                      <a:pt x="1999" y="14"/>
                    </a:lnTo>
                    <a:lnTo>
                      <a:pt x="2049" y="30"/>
                    </a:lnTo>
                    <a:lnTo>
                      <a:pt x="2096" y="53"/>
                    </a:lnTo>
                    <a:lnTo>
                      <a:pt x="2140" y="81"/>
                    </a:lnTo>
                    <a:lnTo>
                      <a:pt x="2179" y="113"/>
                    </a:lnTo>
                    <a:lnTo>
                      <a:pt x="2213" y="151"/>
                    </a:lnTo>
                    <a:lnTo>
                      <a:pt x="2244" y="192"/>
                    </a:lnTo>
                    <a:lnTo>
                      <a:pt x="2269" y="237"/>
                    </a:lnTo>
                    <a:lnTo>
                      <a:pt x="2289" y="285"/>
                    </a:lnTo>
                    <a:lnTo>
                      <a:pt x="2909" y="285"/>
                    </a:lnTo>
                    <a:lnTo>
                      <a:pt x="2942" y="288"/>
                    </a:lnTo>
                    <a:lnTo>
                      <a:pt x="2973" y="298"/>
                    </a:lnTo>
                    <a:lnTo>
                      <a:pt x="2999" y="313"/>
                    </a:lnTo>
                    <a:lnTo>
                      <a:pt x="3023" y="332"/>
                    </a:lnTo>
                    <a:lnTo>
                      <a:pt x="3043" y="356"/>
                    </a:lnTo>
                    <a:lnTo>
                      <a:pt x="3058" y="382"/>
                    </a:lnTo>
                    <a:lnTo>
                      <a:pt x="3067" y="413"/>
                    </a:lnTo>
                    <a:lnTo>
                      <a:pt x="3070" y="446"/>
                    </a:lnTo>
                    <a:lnTo>
                      <a:pt x="3067" y="478"/>
                    </a:lnTo>
                    <a:lnTo>
                      <a:pt x="3058" y="508"/>
                    </a:lnTo>
                    <a:lnTo>
                      <a:pt x="3043" y="534"/>
                    </a:lnTo>
                    <a:lnTo>
                      <a:pt x="3023" y="558"/>
                    </a:lnTo>
                    <a:lnTo>
                      <a:pt x="2999" y="578"/>
                    </a:lnTo>
                    <a:lnTo>
                      <a:pt x="2973" y="592"/>
                    </a:lnTo>
                    <a:lnTo>
                      <a:pt x="2942" y="602"/>
                    </a:lnTo>
                    <a:lnTo>
                      <a:pt x="2909" y="605"/>
                    </a:lnTo>
                    <a:lnTo>
                      <a:pt x="2266" y="605"/>
                    </a:lnTo>
                    <a:lnTo>
                      <a:pt x="2256" y="621"/>
                    </a:lnTo>
                    <a:lnTo>
                      <a:pt x="2244" y="641"/>
                    </a:lnTo>
                    <a:lnTo>
                      <a:pt x="2232" y="660"/>
                    </a:lnTo>
                    <a:lnTo>
                      <a:pt x="2204" y="695"/>
                    </a:lnTo>
                    <a:lnTo>
                      <a:pt x="2171" y="727"/>
                    </a:lnTo>
                    <a:lnTo>
                      <a:pt x="2135" y="754"/>
                    </a:lnTo>
                    <a:lnTo>
                      <a:pt x="2097" y="778"/>
                    </a:lnTo>
                    <a:lnTo>
                      <a:pt x="2056" y="799"/>
                    </a:lnTo>
                    <a:lnTo>
                      <a:pt x="2115" y="817"/>
                    </a:lnTo>
                    <a:lnTo>
                      <a:pt x="2172" y="841"/>
                    </a:lnTo>
                    <a:lnTo>
                      <a:pt x="2226" y="870"/>
                    </a:lnTo>
                    <a:lnTo>
                      <a:pt x="2277" y="903"/>
                    </a:lnTo>
                    <a:lnTo>
                      <a:pt x="2325" y="941"/>
                    </a:lnTo>
                    <a:lnTo>
                      <a:pt x="2368" y="984"/>
                    </a:lnTo>
                    <a:lnTo>
                      <a:pt x="2408" y="1030"/>
                    </a:lnTo>
                    <a:lnTo>
                      <a:pt x="2444" y="1079"/>
                    </a:lnTo>
                    <a:lnTo>
                      <a:pt x="2475" y="1132"/>
                    </a:lnTo>
                    <a:lnTo>
                      <a:pt x="2502" y="1188"/>
                    </a:lnTo>
                    <a:lnTo>
                      <a:pt x="2522" y="1246"/>
                    </a:lnTo>
                    <a:lnTo>
                      <a:pt x="2537" y="1307"/>
                    </a:lnTo>
                    <a:lnTo>
                      <a:pt x="2546" y="1370"/>
                    </a:lnTo>
                    <a:lnTo>
                      <a:pt x="2550" y="1434"/>
                    </a:lnTo>
                    <a:lnTo>
                      <a:pt x="2546" y="1502"/>
                    </a:lnTo>
                    <a:lnTo>
                      <a:pt x="2536" y="1566"/>
                    </a:lnTo>
                    <a:lnTo>
                      <a:pt x="2520" y="1629"/>
                    </a:lnTo>
                    <a:lnTo>
                      <a:pt x="2498" y="1690"/>
                    </a:lnTo>
                    <a:lnTo>
                      <a:pt x="2469" y="1748"/>
                    </a:lnTo>
                    <a:lnTo>
                      <a:pt x="2437" y="1802"/>
                    </a:lnTo>
                    <a:lnTo>
                      <a:pt x="2399" y="1852"/>
                    </a:lnTo>
                    <a:lnTo>
                      <a:pt x="2357" y="1899"/>
                    </a:lnTo>
                    <a:lnTo>
                      <a:pt x="2310" y="1942"/>
                    </a:lnTo>
                    <a:lnTo>
                      <a:pt x="2259" y="1979"/>
                    </a:lnTo>
                    <a:lnTo>
                      <a:pt x="2205" y="2012"/>
                    </a:lnTo>
                    <a:lnTo>
                      <a:pt x="2148" y="2040"/>
                    </a:lnTo>
                    <a:lnTo>
                      <a:pt x="2088" y="2062"/>
                    </a:lnTo>
                    <a:lnTo>
                      <a:pt x="2025" y="2078"/>
                    </a:lnTo>
                    <a:lnTo>
                      <a:pt x="1959" y="2088"/>
                    </a:lnTo>
                    <a:lnTo>
                      <a:pt x="1893" y="2092"/>
                    </a:lnTo>
                    <a:lnTo>
                      <a:pt x="1829" y="2088"/>
                    </a:lnTo>
                    <a:lnTo>
                      <a:pt x="1768" y="2080"/>
                    </a:lnTo>
                    <a:lnTo>
                      <a:pt x="1710" y="2065"/>
                    </a:lnTo>
                    <a:lnTo>
                      <a:pt x="1652" y="2047"/>
                    </a:lnTo>
                    <a:lnTo>
                      <a:pt x="1598" y="2023"/>
                    </a:lnTo>
                    <a:lnTo>
                      <a:pt x="1547" y="1993"/>
                    </a:lnTo>
                    <a:lnTo>
                      <a:pt x="1497" y="1961"/>
                    </a:lnTo>
                    <a:lnTo>
                      <a:pt x="1452" y="1923"/>
                    </a:lnTo>
                    <a:lnTo>
                      <a:pt x="1410" y="1883"/>
                    </a:lnTo>
                    <a:lnTo>
                      <a:pt x="448" y="1883"/>
                    </a:lnTo>
                    <a:lnTo>
                      <a:pt x="448" y="1704"/>
                    </a:lnTo>
                    <a:lnTo>
                      <a:pt x="0" y="1704"/>
                    </a:lnTo>
                    <a:lnTo>
                      <a:pt x="0" y="1142"/>
                    </a:lnTo>
                    <a:lnTo>
                      <a:pt x="448" y="1142"/>
                    </a:lnTo>
                    <a:lnTo>
                      <a:pt x="448" y="1001"/>
                    </a:lnTo>
                    <a:lnTo>
                      <a:pt x="1403" y="1001"/>
                    </a:lnTo>
                    <a:lnTo>
                      <a:pt x="1442" y="960"/>
                    </a:lnTo>
                    <a:lnTo>
                      <a:pt x="1483" y="923"/>
                    </a:lnTo>
                    <a:lnTo>
                      <a:pt x="1527" y="890"/>
                    </a:lnTo>
                    <a:lnTo>
                      <a:pt x="1574" y="862"/>
                    </a:lnTo>
                    <a:lnTo>
                      <a:pt x="1624" y="838"/>
                    </a:lnTo>
                    <a:lnTo>
                      <a:pt x="1675" y="817"/>
                    </a:lnTo>
                    <a:lnTo>
                      <a:pt x="1729" y="802"/>
                    </a:lnTo>
                    <a:lnTo>
                      <a:pt x="1688" y="782"/>
                    </a:lnTo>
                    <a:lnTo>
                      <a:pt x="1650" y="756"/>
                    </a:lnTo>
                    <a:lnTo>
                      <a:pt x="1614" y="728"/>
                    </a:lnTo>
                    <a:lnTo>
                      <a:pt x="1581" y="696"/>
                    </a:lnTo>
                    <a:lnTo>
                      <a:pt x="1552" y="659"/>
                    </a:lnTo>
                    <a:lnTo>
                      <a:pt x="1541" y="641"/>
                    </a:lnTo>
                    <a:lnTo>
                      <a:pt x="1529" y="621"/>
                    </a:lnTo>
                    <a:lnTo>
                      <a:pt x="1518" y="605"/>
                    </a:lnTo>
                    <a:lnTo>
                      <a:pt x="874" y="605"/>
                    </a:lnTo>
                    <a:lnTo>
                      <a:pt x="842" y="602"/>
                    </a:lnTo>
                    <a:lnTo>
                      <a:pt x="812" y="592"/>
                    </a:lnTo>
                    <a:lnTo>
                      <a:pt x="785" y="578"/>
                    </a:lnTo>
                    <a:lnTo>
                      <a:pt x="762" y="558"/>
                    </a:lnTo>
                    <a:lnTo>
                      <a:pt x="742" y="534"/>
                    </a:lnTo>
                    <a:lnTo>
                      <a:pt x="727" y="508"/>
                    </a:lnTo>
                    <a:lnTo>
                      <a:pt x="718" y="478"/>
                    </a:lnTo>
                    <a:lnTo>
                      <a:pt x="715" y="446"/>
                    </a:lnTo>
                    <a:lnTo>
                      <a:pt x="718" y="413"/>
                    </a:lnTo>
                    <a:lnTo>
                      <a:pt x="727" y="382"/>
                    </a:lnTo>
                    <a:lnTo>
                      <a:pt x="742" y="356"/>
                    </a:lnTo>
                    <a:lnTo>
                      <a:pt x="762" y="332"/>
                    </a:lnTo>
                    <a:lnTo>
                      <a:pt x="785" y="313"/>
                    </a:lnTo>
                    <a:lnTo>
                      <a:pt x="812" y="298"/>
                    </a:lnTo>
                    <a:lnTo>
                      <a:pt x="842" y="288"/>
                    </a:lnTo>
                    <a:lnTo>
                      <a:pt x="874" y="285"/>
                    </a:lnTo>
                    <a:lnTo>
                      <a:pt x="1496" y="285"/>
                    </a:lnTo>
                    <a:lnTo>
                      <a:pt x="1516" y="237"/>
                    </a:lnTo>
                    <a:lnTo>
                      <a:pt x="1541" y="192"/>
                    </a:lnTo>
                    <a:lnTo>
                      <a:pt x="1571" y="151"/>
                    </a:lnTo>
                    <a:lnTo>
                      <a:pt x="1606" y="113"/>
                    </a:lnTo>
                    <a:lnTo>
                      <a:pt x="1645" y="81"/>
                    </a:lnTo>
                    <a:lnTo>
                      <a:pt x="1689" y="53"/>
                    </a:lnTo>
                    <a:lnTo>
                      <a:pt x="1736" y="30"/>
                    </a:lnTo>
                    <a:lnTo>
                      <a:pt x="1786" y="14"/>
                    </a:lnTo>
                    <a:lnTo>
                      <a:pt x="1839" y="4"/>
                    </a:lnTo>
                    <a:lnTo>
                      <a:pt x="1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0"/>
            <p:cNvGrpSpPr>
              <a:grpSpLocks noChangeAspect="1"/>
            </p:cNvGrpSpPr>
            <p:nvPr userDrawn="1"/>
          </p:nvGrpSpPr>
          <p:grpSpPr bwMode="auto">
            <a:xfrm>
              <a:off x="4073149" y="4546662"/>
              <a:ext cx="356446" cy="354579"/>
              <a:chOff x="-701" y="616"/>
              <a:chExt cx="1909" cy="1899"/>
            </a:xfrm>
            <a:grpFill/>
          </p:grpSpPr>
          <p:sp>
            <p:nvSpPr>
              <p:cNvPr id="413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Group 18"/>
            <p:cNvGrpSpPr>
              <a:grpSpLocks noChangeAspect="1"/>
            </p:cNvGrpSpPr>
            <p:nvPr userDrawn="1"/>
          </p:nvGrpSpPr>
          <p:grpSpPr bwMode="auto">
            <a:xfrm>
              <a:off x="4192261" y="2353037"/>
              <a:ext cx="603096" cy="482795"/>
              <a:chOff x="-1982" y="1399"/>
              <a:chExt cx="1900" cy="1521"/>
            </a:xfrm>
            <a:grpFill/>
          </p:grpSpPr>
          <p:sp>
            <p:nvSpPr>
              <p:cNvPr id="404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2" name="Group 31"/>
            <p:cNvGrpSpPr>
              <a:grpSpLocks noChangeAspect="1"/>
            </p:cNvGrpSpPr>
            <p:nvPr userDrawn="1"/>
          </p:nvGrpSpPr>
          <p:grpSpPr bwMode="auto">
            <a:xfrm>
              <a:off x="4299751" y="4635481"/>
              <a:ext cx="487695" cy="635037"/>
              <a:chOff x="-1764" y="1203"/>
              <a:chExt cx="1463" cy="1905"/>
            </a:xfrm>
            <a:grpFill/>
          </p:grpSpPr>
          <p:sp>
            <p:nvSpPr>
              <p:cNvPr id="393" name="Freeform 33"/>
              <p:cNvSpPr>
                <a:spLocks/>
              </p:cNvSpPr>
              <p:nvPr userDrawn="1"/>
            </p:nvSpPr>
            <p:spPr bwMode="auto">
              <a:xfrm>
                <a:off x="-1397" y="1203"/>
                <a:ext cx="717" cy="602"/>
              </a:xfrm>
              <a:custGeom>
                <a:avLst/>
                <a:gdLst>
                  <a:gd name="T0" fmla="*/ 550 w 1434"/>
                  <a:gd name="T1" fmla="*/ 0 h 1204"/>
                  <a:gd name="T2" fmla="*/ 870 w 1434"/>
                  <a:gd name="T3" fmla="*/ 0 h 1204"/>
                  <a:gd name="T4" fmla="*/ 870 w 1434"/>
                  <a:gd name="T5" fmla="*/ 577 h 1204"/>
                  <a:gd name="T6" fmla="*/ 1094 w 1434"/>
                  <a:gd name="T7" fmla="*/ 577 h 1204"/>
                  <a:gd name="T8" fmla="*/ 1140 w 1434"/>
                  <a:gd name="T9" fmla="*/ 580 h 1204"/>
                  <a:gd name="T10" fmla="*/ 1185 w 1434"/>
                  <a:gd name="T11" fmla="*/ 588 h 1204"/>
                  <a:gd name="T12" fmla="*/ 1226 w 1434"/>
                  <a:gd name="T13" fmla="*/ 602 h 1204"/>
                  <a:gd name="T14" fmla="*/ 1266 w 1434"/>
                  <a:gd name="T15" fmla="*/ 622 h 1204"/>
                  <a:gd name="T16" fmla="*/ 1302 w 1434"/>
                  <a:gd name="T17" fmla="*/ 645 h 1204"/>
                  <a:gd name="T18" fmla="*/ 1334 w 1434"/>
                  <a:gd name="T19" fmla="*/ 673 h 1204"/>
                  <a:gd name="T20" fmla="*/ 1363 w 1434"/>
                  <a:gd name="T21" fmla="*/ 705 h 1204"/>
                  <a:gd name="T22" fmla="*/ 1387 w 1434"/>
                  <a:gd name="T23" fmla="*/ 740 h 1204"/>
                  <a:gd name="T24" fmla="*/ 1407 w 1434"/>
                  <a:gd name="T25" fmla="*/ 778 h 1204"/>
                  <a:gd name="T26" fmla="*/ 1422 w 1434"/>
                  <a:gd name="T27" fmla="*/ 820 h 1204"/>
                  <a:gd name="T28" fmla="*/ 1430 w 1434"/>
                  <a:gd name="T29" fmla="*/ 864 h 1204"/>
                  <a:gd name="T30" fmla="*/ 1434 w 1434"/>
                  <a:gd name="T31" fmla="*/ 911 h 1204"/>
                  <a:gd name="T32" fmla="*/ 1434 w 1434"/>
                  <a:gd name="T33" fmla="*/ 1204 h 1204"/>
                  <a:gd name="T34" fmla="*/ 0 w 1434"/>
                  <a:gd name="T35" fmla="*/ 1204 h 1204"/>
                  <a:gd name="T36" fmla="*/ 0 w 1434"/>
                  <a:gd name="T37" fmla="*/ 911 h 1204"/>
                  <a:gd name="T38" fmla="*/ 3 w 1434"/>
                  <a:gd name="T39" fmla="*/ 864 h 1204"/>
                  <a:gd name="T40" fmla="*/ 13 w 1434"/>
                  <a:gd name="T41" fmla="*/ 820 h 1204"/>
                  <a:gd name="T42" fmla="*/ 28 w 1434"/>
                  <a:gd name="T43" fmla="*/ 778 h 1204"/>
                  <a:gd name="T44" fmla="*/ 49 w 1434"/>
                  <a:gd name="T45" fmla="*/ 740 h 1204"/>
                  <a:gd name="T46" fmla="*/ 74 w 1434"/>
                  <a:gd name="T47" fmla="*/ 705 h 1204"/>
                  <a:gd name="T48" fmla="*/ 103 w 1434"/>
                  <a:gd name="T49" fmla="*/ 673 h 1204"/>
                  <a:gd name="T50" fmla="*/ 137 w 1434"/>
                  <a:gd name="T51" fmla="*/ 645 h 1204"/>
                  <a:gd name="T52" fmla="*/ 174 w 1434"/>
                  <a:gd name="T53" fmla="*/ 622 h 1204"/>
                  <a:gd name="T54" fmla="*/ 214 w 1434"/>
                  <a:gd name="T55" fmla="*/ 602 h 1204"/>
                  <a:gd name="T56" fmla="*/ 256 w 1434"/>
                  <a:gd name="T57" fmla="*/ 588 h 1204"/>
                  <a:gd name="T58" fmla="*/ 301 w 1434"/>
                  <a:gd name="T59" fmla="*/ 580 h 1204"/>
                  <a:gd name="T60" fmla="*/ 348 w 1434"/>
                  <a:gd name="T61" fmla="*/ 577 h 1204"/>
                  <a:gd name="T62" fmla="*/ 550 w 1434"/>
                  <a:gd name="T63" fmla="*/ 577 h 1204"/>
                  <a:gd name="T64" fmla="*/ 550 w 1434"/>
                  <a:gd name="T65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34" h="1204">
                    <a:moveTo>
                      <a:pt x="550" y="0"/>
                    </a:moveTo>
                    <a:lnTo>
                      <a:pt x="870" y="0"/>
                    </a:lnTo>
                    <a:lnTo>
                      <a:pt x="870" y="577"/>
                    </a:lnTo>
                    <a:lnTo>
                      <a:pt x="1094" y="577"/>
                    </a:lnTo>
                    <a:lnTo>
                      <a:pt x="1140" y="580"/>
                    </a:lnTo>
                    <a:lnTo>
                      <a:pt x="1185" y="588"/>
                    </a:lnTo>
                    <a:lnTo>
                      <a:pt x="1226" y="602"/>
                    </a:lnTo>
                    <a:lnTo>
                      <a:pt x="1266" y="622"/>
                    </a:lnTo>
                    <a:lnTo>
                      <a:pt x="1302" y="645"/>
                    </a:lnTo>
                    <a:lnTo>
                      <a:pt x="1334" y="673"/>
                    </a:lnTo>
                    <a:lnTo>
                      <a:pt x="1363" y="705"/>
                    </a:lnTo>
                    <a:lnTo>
                      <a:pt x="1387" y="740"/>
                    </a:lnTo>
                    <a:lnTo>
                      <a:pt x="1407" y="778"/>
                    </a:lnTo>
                    <a:lnTo>
                      <a:pt x="1422" y="820"/>
                    </a:lnTo>
                    <a:lnTo>
                      <a:pt x="1430" y="864"/>
                    </a:lnTo>
                    <a:lnTo>
                      <a:pt x="1434" y="911"/>
                    </a:lnTo>
                    <a:lnTo>
                      <a:pt x="1434" y="1204"/>
                    </a:lnTo>
                    <a:lnTo>
                      <a:pt x="0" y="1204"/>
                    </a:lnTo>
                    <a:lnTo>
                      <a:pt x="0" y="911"/>
                    </a:lnTo>
                    <a:lnTo>
                      <a:pt x="3" y="864"/>
                    </a:lnTo>
                    <a:lnTo>
                      <a:pt x="13" y="820"/>
                    </a:lnTo>
                    <a:lnTo>
                      <a:pt x="28" y="778"/>
                    </a:lnTo>
                    <a:lnTo>
                      <a:pt x="49" y="740"/>
                    </a:lnTo>
                    <a:lnTo>
                      <a:pt x="74" y="705"/>
                    </a:lnTo>
                    <a:lnTo>
                      <a:pt x="103" y="673"/>
                    </a:lnTo>
                    <a:lnTo>
                      <a:pt x="137" y="645"/>
                    </a:lnTo>
                    <a:lnTo>
                      <a:pt x="174" y="622"/>
                    </a:lnTo>
                    <a:lnTo>
                      <a:pt x="214" y="602"/>
                    </a:lnTo>
                    <a:lnTo>
                      <a:pt x="256" y="588"/>
                    </a:lnTo>
                    <a:lnTo>
                      <a:pt x="301" y="580"/>
                    </a:lnTo>
                    <a:lnTo>
                      <a:pt x="348" y="577"/>
                    </a:lnTo>
                    <a:lnTo>
                      <a:pt x="550" y="577"/>
                    </a:lnTo>
                    <a:lnTo>
                      <a:pt x="5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Freeform 34"/>
              <p:cNvSpPr>
                <a:spLocks/>
              </p:cNvSpPr>
              <p:nvPr userDrawn="1"/>
            </p:nvSpPr>
            <p:spPr bwMode="auto">
              <a:xfrm>
                <a:off x="-1764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1 h 568"/>
                  <a:gd name="T30" fmla="*/ 369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78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70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8 w 376"/>
                  <a:gd name="T91" fmla="*/ 93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5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6" y="378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Freeform 35"/>
              <p:cNvSpPr>
                <a:spLocks/>
              </p:cNvSpPr>
              <p:nvPr userDrawn="1"/>
            </p:nvSpPr>
            <p:spPr bwMode="auto">
              <a:xfrm>
                <a:off x="-1439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6 w 376"/>
                  <a:gd name="T21" fmla="*/ 173 h 568"/>
                  <a:gd name="T22" fmla="*/ 323 w 376"/>
                  <a:gd name="T23" fmla="*/ 202 h 568"/>
                  <a:gd name="T24" fmla="*/ 338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9 w 376"/>
                  <a:gd name="T91" fmla="*/ 93 h 568"/>
                  <a:gd name="T92" fmla="*/ 135 w 376"/>
                  <a:gd name="T93" fmla="*/ 71 h 568"/>
                  <a:gd name="T94" fmla="*/ 149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6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9" y="93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Freeform 36"/>
              <p:cNvSpPr>
                <a:spLocks/>
              </p:cNvSpPr>
              <p:nvPr userDrawn="1"/>
            </p:nvSpPr>
            <p:spPr bwMode="auto">
              <a:xfrm>
                <a:off x="-1121" y="2451"/>
                <a:ext cx="189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4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4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5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Freeform 37"/>
              <p:cNvSpPr>
                <a:spLocks/>
              </p:cNvSpPr>
              <p:nvPr userDrawn="1"/>
            </p:nvSpPr>
            <p:spPr bwMode="auto">
              <a:xfrm>
                <a:off x="-818" y="2451"/>
                <a:ext cx="188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1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4 w 376"/>
                  <a:gd name="T47" fmla="*/ 542 h 568"/>
                  <a:gd name="T48" fmla="*/ 255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7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1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4" y="542"/>
                    </a:lnTo>
                    <a:lnTo>
                      <a:pt x="255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7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Freeform 38"/>
              <p:cNvSpPr>
                <a:spLocks/>
              </p:cNvSpPr>
              <p:nvPr userDrawn="1"/>
            </p:nvSpPr>
            <p:spPr bwMode="auto">
              <a:xfrm>
                <a:off x="-490" y="2451"/>
                <a:ext cx="189" cy="284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6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3 h 568"/>
                  <a:gd name="T16" fmla="*/ 274 w 377"/>
                  <a:gd name="T17" fmla="*/ 119 h 568"/>
                  <a:gd name="T18" fmla="*/ 291 w 377"/>
                  <a:gd name="T19" fmla="*/ 144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1 h 568"/>
                  <a:gd name="T30" fmla="*/ 370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78 h 568"/>
                  <a:gd name="T36" fmla="*/ 373 w 377"/>
                  <a:gd name="T37" fmla="*/ 413 h 568"/>
                  <a:gd name="T38" fmla="*/ 365 w 377"/>
                  <a:gd name="T39" fmla="*/ 445 h 568"/>
                  <a:gd name="T40" fmla="*/ 351 w 377"/>
                  <a:gd name="T41" fmla="*/ 474 h 568"/>
                  <a:gd name="T42" fmla="*/ 333 w 377"/>
                  <a:gd name="T43" fmla="*/ 500 h 568"/>
                  <a:gd name="T44" fmla="*/ 309 w 377"/>
                  <a:gd name="T45" fmla="*/ 523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3 w 377"/>
                  <a:gd name="T51" fmla="*/ 564 h 568"/>
                  <a:gd name="T52" fmla="*/ 188 w 377"/>
                  <a:gd name="T53" fmla="*/ 568 h 568"/>
                  <a:gd name="T54" fmla="*/ 154 w 377"/>
                  <a:gd name="T55" fmla="*/ 564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7 w 377"/>
                  <a:gd name="T61" fmla="*/ 523 h 568"/>
                  <a:gd name="T62" fmla="*/ 44 w 377"/>
                  <a:gd name="T63" fmla="*/ 500 h 568"/>
                  <a:gd name="T64" fmla="*/ 25 w 377"/>
                  <a:gd name="T65" fmla="*/ 474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78 h 568"/>
                  <a:gd name="T72" fmla="*/ 2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1 h 568"/>
                  <a:gd name="T78" fmla="*/ 27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4 h 568"/>
                  <a:gd name="T88" fmla="*/ 102 w 377"/>
                  <a:gd name="T89" fmla="*/ 119 h 568"/>
                  <a:gd name="T90" fmla="*/ 118 w 377"/>
                  <a:gd name="T91" fmla="*/ 93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2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70" y="322"/>
                    </a:lnTo>
                    <a:lnTo>
                      <a:pt x="374" y="351"/>
                    </a:lnTo>
                    <a:lnTo>
                      <a:pt x="377" y="378"/>
                    </a:lnTo>
                    <a:lnTo>
                      <a:pt x="373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3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3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7" y="523"/>
                    </a:lnTo>
                    <a:lnTo>
                      <a:pt x="44" y="500"/>
                    </a:lnTo>
                    <a:lnTo>
                      <a:pt x="25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7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2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39"/>
              <p:cNvSpPr>
                <a:spLocks/>
              </p:cNvSpPr>
              <p:nvPr userDrawn="1"/>
            </p:nvSpPr>
            <p:spPr bwMode="auto">
              <a:xfrm>
                <a:off x="-1606" y="2825"/>
                <a:ext cx="188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5 w 377"/>
                  <a:gd name="T9" fmla="*/ 34 h 568"/>
                  <a:gd name="T10" fmla="*/ 227 w 377"/>
                  <a:gd name="T11" fmla="*/ 51 h 568"/>
                  <a:gd name="T12" fmla="*/ 243 w 377"/>
                  <a:gd name="T13" fmla="*/ 71 h 568"/>
                  <a:gd name="T14" fmla="*/ 258 w 377"/>
                  <a:gd name="T15" fmla="*/ 94 h 568"/>
                  <a:gd name="T16" fmla="*/ 274 w 377"/>
                  <a:gd name="T17" fmla="*/ 119 h 568"/>
                  <a:gd name="T18" fmla="*/ 291 w 377"/>
                  <a:gd name="T19" fmla="*/ 145 h 568"/>
                  <a:gd name="T20" fmla="*/ 307 w 377"/>
                  <a:gd name="T21" fmla="*/ 173 h 568"/>
                  <a:gd name="T22" fmla="*/ 323 w 377"/>
                  <a:gd name="T23" fmla="*/ 202 h 568"/>
                  <a:gd name="T24" fmla="*/ 338 w 377"/>
                  <a:gd name="T25" fmla="*/ 231 h 568"/>
                  <a:gd name="T26" fmla="*/ 350 w 377"/>
                  <a:gd name="T27" fmla="*/ 261 h 568"/>
                  <a:gd name="T28" fmla="*/ 361 w 377"/>
                  <a:gd name="T29" fmla="*/ 292 h 568"/>
                  <a:gd name="T30" fmla="*/ 369 w 377"/>
                  <a:gd name="T31" fmla="*/ 322 h 568"/>
                  <a:gd name="T32" fmla="*/ 375 w 377"/>
                  <a:gd name="T33" fmla="*/ 351 h 568"/>
                  <a:gd name="T34" fmla="*/ 377 w 377"/>
                  <a:gd name="T35" fmla="*/ 380 h 568"/>
                  <a:gd name="T36" fmla="*/ 374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2 w 377"/>
                  <a:gd name="T43" fmla="*/ 500 h 568"/>
                  <a:gd name="T44" fmla="*/ 310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2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8 w 377"/>
                  <a:gd name="T61" fmla="*/ 524 h 568"/>
                  <a:gd name="T62" fmla="*/ 44 w 377"/>
                  <a:gd name="T63" fmla="*/ 500 h 568"/>
                  <a:gd name="T64" fmla="*/ 26 w 377"/>
                  <a:gd name="T65" fmla="*/ 475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6 w 377"/>
                  <a:gd name="T79" fmla="*/ 261 h 568"/>
                  <a:gd name="T80" fmla="*/ 40 w 377"/>
                  <a:gd name="T81" fmla="*/ 231 h 568"/>
                  <a:gd name="T82" fmla="*/ 54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9 w 377"/>
                  <a:gd name="T91" fmla="*/ 94 h 568"/>
                  <a:gd name="T92" fmla="*/ 135 w 377"/>
                  <a:gd name="T93" fmla="*/ 71 h 568"/>
                  <a:gd name="T94" fmla="*/ 149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3" y="71"/>
                    </a:lnTo>
                    <a:lnTo>
                      <a:pt x="258" y="94"/>
                    </a:lnTo>
                    <a:lnTo>
                      <a:pt x="274" y="119"/>
                    </a:lnTo>
                    <a:lnTo>
                      <a:pt x="291" y="145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7" y="380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8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40" y="231"/>
                    </a:lnTo>
                    <a:lnTo>
                      <a:pt x="54" y="202"/>
                    </a:lnTo>
                    <a:lnTo>
                      <a:pt x="70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9" y="94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Freeform 40"/>
              <p:cNvSpPr>
                <a:spLocks/>
              </p:cNvSpPr>
              <p:nvPr userDrawn="1"/>
            </p:nvSpPr>
            <p:spPr bwMode="auto">
              <a:xfrm>
                <a:off x="-1281" y="2825"/>
                <a:ext cx="188" cy="283"/>
              </a:xfrm>
              <a:custGeom>
                <a:avLst/>
                <a:gdLst>
                  <a:gd name="T0" fmla="*/ 187 w 376"/>
                  <a:gd name="T1" fmla="*/ 0 h 568"/>
                  <a:gd name="T2" fmla="*/ 190 w 376"/>
                  <a:gd name="T3" fmla="*/ 3 h 568"/>
                  <a:gd name="T4" fmla="*/ 194 w 376"/>
                  <a:gd name="T5" fmla="*/ 10 h 568"/>
                  <a:gd name="T6" fmla="*/ 202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2 w 376"/>
                  <a:gd name="T13" fmla="*/ 71 h 568"/>
                  <a:gd name="T14" fmla="*/ 257 w 376"/>
                  <a:gd name="T15" fmla="*/ 94 h 568"/>
                  <a:gd name="T16" fmla="*/ 273 w 376"/>
                  <a:gd name="T17" fmla="*/ 119 h 568"/>
                  <a:gd name="T18" fmla="*/ 289 w 376"/>
                  <a:gd name="T19" fmla="*/ 145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2 h 568"/>
                  <a:gd name="T30" fmla="*/ 368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1 w 376"/>
                  <a:gd name="T43" fmla="*/ 500 h 568"/>
                  <a:gd name="T44" fmla="*/ 309 w 376"/>
                  <a:gd name="T45" fmla="*/ 524 h 568"/>
                  <a:gd name="T46" fmla="*/ 282 w 376"/>
                  <a:gd name="T47" fmla="*/ 542 h 568"/>
                  <a:gd name="T48" fmla="*/ 253 w 376"/>
                  <a:gd name="T49" fmla="*/ 556 h 568"/>
                  <a:gd name="T50" fmla="*/ 221 w 376"/>
                  <a:gd name="T51" fmla="*/ 565 h 568"/>
                  <a:gd name="T52" fmla="*/ 187 w 376"/>
                  <a:gd name="T53" fmla="*/ 568 h 568"/>
                  <a:gd name="T54" fmla="*/ 154 w 376"/>
                  <a:gd name="T55" fmla="*/ 565 h 568"/>
                  <a:gd name="T56" fmla="*/ 121 w 376"/>
                  <a:gd name="T57" fmla="*/ 556 h 568"/>
                  <a:gd name="T58" fmla="*/ 92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5 w 376"/>
                  <a:gd name="T65" fmla="*/ 475 h 568"/>
                  <a:gd name="T66" fmla="*/ 11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5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2 w 376"/>
                  <a:gd name="T99" fmla="*/ 20 h 568"/>
                  <a:gd name="T100" fmla="*/ 180 w 376"/>
                  <a:gd name="T101" fmla="*/ 10 h 568"/>
                  <a:gd name="T102" fmla="*/ 185 w 376"/>
                  <a:gd name="T103" fmla="*/ 3 h 568"/>
                  <a:gd name="T104" fmla="*/ 187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7" y="0"/>
                    </a:moveTo>
                    <a:lnTo>
                      <a:pt x="190" y="3"/>
                    </a:lnTo>
                    <a:lnTo>
                      <a:pt x="194" y="10"/>
                    </a:lnTo>
                    <a:lnTo>
                      <a:pt x="202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89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8" y="322"/>
                    </a:lnTo>
                    <a:lnTo>
                      <a:pt x="374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2" y="542"/>
                    </a:lnTo>
                    <a:lnTo>
                      <a:pt x="253" y="556"/>
                    </a:lnTo>
                    <a:lnTo>
                      <a:pt x="221" y="565"/>
                    </a:lnTo>
                    <a:lnTo>
                      <a:pt x="187" y="568"/>
                    </a:lnTo>
                    <a:lnTo>
                      <a:pt x="154" y="565"/>
                    </a:lnTo>
                    <a:lnTo>
                      <a:pt x="121" y="556"/>
                    </a:lnTo>
                    <a:lnTo>
                      <a:pt x="92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1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5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Freeform 41"/>
              <p:cNvSpPr>
                <a:spLocks/>
              </p:cNvSpPr>
              <p:nvPr userDrawn="1"/>
            </p:nvSpPr>
            <p:spPr bwMode="auto">
              <a:xfrm>
                <a:off x="-962" y="2825"/>
                <a:ext cx="187" cy="283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4 h 568"/>
                  <a:gd name="T16" fmla="*/ 274 w 376"/>
                  <a:gd name="T17" fmla="*/ 119 h 568"/>
                  <a:gd name="T18" fmla="*/ 290 w 376"/>
                  <a:gd name="T19" fmla="*/ 145 h 568"/>
                  <a:gd name="T20" fmla="*/ 306 w 376"/>
                  <a:gd name="T21" fmla="*/ 173 h 568"/>
                  <a:gd name="T22" fmla="*/ 322 w 376"/>
                  <a:gd name="T23" fmla="*/ 202 h 568"/>
                  <a:gd name="T24" fmla="*/ 336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2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2 w 376"/>
                  <a:gd name="T43" fmla="*/ 500 h 568"/>
                  <a:gd name="T44" fmla="*/ 310 w 376"/>
                  <a:gd name="T45" fmla="*/ 524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5 h 568"/>
                  <a:gd name="T52" fmla="*/ 188 w 376"/>
                  <a:gd name="T53" fmla="*/ 568 h 568"/>
                  <a:gd name="T54" fmla="*/ 154 w 376"/>
                  <a:gd name="T55" fmla="*/ 565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6 w 376"/>
                  <a:gd name="T65" fmla="*/ 475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6 w 376"/>
                  <a:gd name="T79" fmla="*/ 261 h 568"/>
                  <a:gd name="T80" fmla="*/ 38 w 376"/>
                  <a:gd name="T81" fmla="*/ 231 h 568"/>
                  <a:gd name="T82" fmla="*/ 53 w 376"/>
                  <a:gd name="T83" fmla="*/ 202 h 568"/>
                  <a:gd name="T84" fmla="*/ 68 w 376"/>
                  <a:gd name="T85" fmla="*/ 173 h 568"/>
                  <a:gd name="T86" fmla="*/ 86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5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4"/>
                    </a:lnTo>
                    <a:lnTo>
                      <a:pt x="274" y="119"/>
                    </a:lnTo>
                    <a:lnTo>
                      <a:pt x="290" y="145"/>
                    </a:lnTo>
                    <a:lnTo>
                      <a:pt x="306" y="173"/>
                    </a:lnTo>
                    <a:lnTo>
                      <a:pt x="322" y="202"/>
                    </a:lnTo>
                    <a:lnTo>
                      <a:pt x="336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38" y="231"/>
                    </a:lnTo>
                    <a:lnTo>
                      <a:pt x="53" y="202"/>
                    </a:lnTo>
                    <a:lnTo>
                      <a:pt x="68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5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Freeform 42"/>
              <p:cNvSpPr>
                <a:spLocks/>
              </p:cNvSpPr>
              <p:nvPr userDrawn="1"/>
            </p:nvSpPr>
            <p:spPr bwMode="auto">
              <a:xfrm>
                <a:off x="-654" y="2825"/>
                <a:ext cx="189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4 h 568"/>
                  <a:gd name="T16" fmla="*/ 273 w 377"/>
                  <a:gd name="T17" fmla="*/ 119 h 568"/>
                  <a:gd name="T18" fmla="*/ 290 w 377"/>
                  <a:gd name="T19" fmla="*/ 145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2 h 568"/>
                  <a:gd name="T30" fmla="*/ 369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80 h 568"/>
                  <a:gd name="T36" fmla="*/ 373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1 w 377"/>
                  <a:gd name="T43" fmla="*/ 500 h 568"/>
                  <a:gd name="T44" fmla="*/ 309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1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2 w 377"/>
                  <a:gd name="T57" fmla="*/ 556 h 568"/>
                  <a:gd name="T58" fmla="*/ 93 w 377"/>
                  <a:gd name="T59" fmla="*/ 542 h 568"/>
                  <a:gd name="T60" fmla="*/ 66 w 377"/>
                  <a:gd name="T61" fmla="*/ 524 h 568"/>
                  <a:gd name="T62" fmla="*/ 44 w 377"/>
                  <a:gd name="T63" fmla="*/ 500 h 568"/>
                  <a:gd name="T64" fmla="*/ 25 w 377"/>
                  <a:gd name="T65" fmla="*/ 475 h 568"/>
                  <a:gd name="T66" fmla="*/ 12 w 377"/>
                  <a:gd name="T67" fmla="*/ 445 h 568"/>
                  <a:gd name="T68" fmla="*/ 2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5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69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8 w 377"/>
                  <a:gd name="T91" fmla="*/ 94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90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7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Freeform 43"/>
              <p:cNvSpPr>
                <a:spLocks/>
              </p:cNvSpPr>
              <p:nvPr userDrawn="1"/>
            </p:nvSpPr>
            <p:spPr bwMode="auto">
              <a:xfrm>
                <a:off x="-1762" y="1901"/>
                <a:ext cx="1448" cy="442"/>
              </a:xfrm>
              <a:custGeom>
                <a:avLst/>
                <a:gdLst>
                  <a:gd name="T0" fmla="*/ 342 w 2894"/>
                  <a:gd name="T1" fmla="*/ 0 h 884"/>
                  <a:gd name="T2" fmla="*/ 2560 w 2894"/>
                  <a:gd name="T3" fmla="*/ 0 h 884"/>
                  <a:gd name="T4" fmla="*/ 2607 w 2894"/>
                  <a:gd name="T5" fmla="*/ 2 h 884"/>
                  <a:gd name="T6" fmla="*/ 2651 w 2894"/>
                  <a:gd name="T7" fmla="*/ 11 h 884"/>
                  <a:gd name="T8" fmla="*/ 2691 w 2894"/>
                  <a:gd name="T9" fmla="*/ 25 h 884"/>
                  <a:gd name="T10" fmla="*/ 2731 w 2894"/>
                  <a:gd name="T11" fmla="*/ 45 h 884"/>
                  <a:gd name="T12" fmla="*/ 2765 w 2894"/>
                  <a:gd name="T13" fmla="*/ 69 h 884"/>
                  <a:gd name="T14" fmla="*/ 2798 w 2894"/>
                  <a:gd name="T15" fmla="*/ 97 h 884"/>
                  <a:gd name="T16" fmla="*/ 2826 w 2894"/>
                  <a:gd name="T17" fmla="*/ 130 h 884"/>
                  <a:gd name="T18" fmla="*/ 2849 w 2894"/>
                  <a:gd name="T19" fmla="*/ 164 h 884"/>
                  <a:gd name="T20" fmla="*/ 2869 w 2894"/>
                  <a:gd name="T21" fmla="*/ 204 h 884"/>
                  <a:gd name="T22" fmla="*/ 2882 w 2894"/>
                  <a:gd name="T23" fmla="*/ 246 h 884"/>
                  <a:gd name="T24" fmla="*/ 2891 w 2894"/>
                  <a:gd name="T25" fmla="*/ 290 h 884"/>
                  <a:gd name="T26" fmla="*/ 2894 w 2894"/>
                  <a:gd name="T27" fmla="*/ 335 h 884"/>
                  <a:gd name="T28" fmla="*/ 2894 w 2894"/>
                  <a:gd name="T29" fmla="*/ 884 h 884"/>
                  <a:gd name="T30" fmla="*/ 0 w 2894"/>
                  <a:gd name="T31" fmla="*/ 884 h 884"/>
                  <a:gd name="T32" fmla="*/ 0 w 2894"/>
                  <a:gd name="T33" fmla="*/ 335 h 884"/>
                  <a:gd name="T34" fmla="*/ 3 w 2894"/>
                  <a:gd name="T35" fmla="*/ 290 h 884"/>
                  <a:gd name="T36" fmla="*/ 12 w 2894"/>
                  <a:gd name="T37" fmla="*/ 246 h 884"/>
                  <a:gd name="T38" fmla="*/ 27 w 2894"/>
                  <a:gd name="T39" fmla="*/ 204 h 884"/>
                  <a:gd name="T40" fmla="*/ 47 w 2894"/>
                  <a:gd name="T41" fmla="*/ 164 h 884"/>
                  <a:gd name="T42" fmla="*/ 72 w 2894"/>
                  <a:gd name="T43" fmla="*/ 130 h 884"/>
                  <a:gd name="T44" fmla="*/ 100 w 2894"/>
                  <a:gd name="T45" fmla="*/ 97 h 884"/>
                  <a:gd name="T46" fmla="*/ 133 w 2894"/>
                  <a:gd name="T47" fmla="*/ 69 h 884"/>
                  <a:gd name="T48" fmla="*/ 170 w 2894"/>
                  <a:gd name="T49" fmla="*/ 45 h 884"/>
                  <a:gd name="T50" fmla="*/ 209 w 2894"/>
                  <a:gd name="T51" fmla="*/ 25 h 884"/>
                  <a:gd name="T52" fmla="*/ 251 w 2894"/>
                  <a:gd name="T53" fmla="*/ 11 h 884"/>
                  <a:gd name="T54" fmla="*/ 295 w 2894"/>
                  <a:gd name="T55" fmla="*/ 2 h 884"/>
                  <a:gd name="T56" fmla="*/ 342 w 2894"/>
                  <a:gd name="T57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94" h="884">
                    <a:moveTo>
                      <a:pt x="342" y="0"/>
                    </a:moveTo>
                    <a:lnTo>
                      <a:pt x="2560" y="0"/>
                    </a:lnTo>
                    <a:lnTo>
                      <a:pt x="2607" y="2"/>
                    </a:lnTo>
                    <a:lnTo>
                      <a:pt x="2651" y="11"/>
                    </a:lnTo>
                    <a:lnTo>
                      <a:pt x="2691" y="25"/>
                    </a:lnTo>
                    <a:lnTo>
                      <a:pt x="2731" y="45"/>
                    </a:lnTo>
                    <a:lnTo>
                      <a:pt x="2765" y="69"/>
                    </a:lnTo>
                    <a:lnTo>
                      <a:pt x="2798" y="97"/>
                    </a:lnTo>
                    <a:lnTo>
                      <a:pt x="2826" y="130"/>
                    </a:lnTo>
                    <a:lnTo>
                      <a:pt x="2849" y="164"/>
                    </a:lnTo>
                    <a:lnTo>
                      <a:pt x="2869" y="204"/>
                    </a:lnTo>
                    <a:lnTo>
                      <a:pt x="2882" y="246"/>
                    </a:lnTo>
                    <a:lnTo>
                      <a:pt x="2891" y="290"/>
                    </a:lnTo>
                    <a:lnTo>
                      <a:pt x="2894" y="335"/>
                    </a:lnTo>
                    <a:lnTo>
                      <a:pt x="2894" y="884"/>
                    </a:lnTo>
                    <a:lnTo>
                      <a:pt x="0" y="884"/>
                    </a:lnTo>
                    <a:lnTo>
                      <a:pt x="0" y="335"/>
                    </a:lnTo>
                    <a:lnTo>
                      <a:pt x="3" y="290"/>
                    </a:lnTo>
                    <a:lnTo>
                      <a:pt x="12" y="246"/>
                    </a:lnTo>
                    <a:lnTo>
                      <a:pt x="27" y="204"/>
                    </a:lnTo>
                    <a:lnTo>
                      <a:pt x="47" y="164"/>
                    </a:lnTo>
                    <a:lnTo>
                      <a:pt x="72" y="130"/>
                    </a:lnTo>
                    <a:lnTo>
                      <a:pt x="100" y="97"/>
                    </a:lnTo>
                    <a:lnTo>
                      <a:pt x="133" y="69"/>
                    </a:lnTo>
                    <a:lnTo>
                      <a:pt x="170" y="45"/>
                    </a:lnTo>
                    <a:lnTo>
                      <a:pt x="209" y="25"/>
                    </a:lnTo>
                    <a:lnTo>
                      <a:pt x="251" y="11"/>
                    </a:lnTo>
                    <a:lnTo>
                      <a:pt x="295" y="2"/>
                    </a:lnTo>
                    <a:lnTo>
                      <a:pt x="3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3" name="Group 46"/>
            <p:cNvGrpSpPr>
              <a:grpSpLocks noChangeAspect="1"/>
            </p:cNvGrpSpPr>
            <p:nvPr userDrawn="1"/>
          </p:nvGrpSpPr>
          <p:grpSpPr bwMode="auto">
            <a:xfrm>
              <a:off x="4546012" y="1511583"/>
              <a:ext cx="692006" cy="500546"/>
              <a:chOff x="-527" y="492"/>
              <a:chExt cx="1912" cy="1383"/>
            </a:xfrm>
            <a:grpFill/>
          </p:grpSpPr>
          <p:sp>
            <p:nvSpPr>
              <p:cNvPr id="387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56"/>
            <p:cNvGrpSpPr>
              <a:grpSpLocks noChangeAspect="1"/>
            </p:cNvGrpSpPr>
            <p:nvPr userDrawn="1"/>
          </p:nvGrpSpPr>
          <p:grpSpPr bwMode="auto">
            <a:xfrm>
              <a:off x="5017712" y="3846006"/>
              <a:ext cx="595900" cy="495644"/>
              <a:chOff x="-36" y="300"/>
              <a:chExt cx="1902" cy="1582"/>
            </a:xfrm>
            <a:grpFill/>
          </p:grpSpPr>
          <p:sp>
            <p:nvSpPr>
              <p:cNvPr id="381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5" name="Group 66"/>
            <p:cNvGrpSpPr>
              <a:grpSpLocks noChangeAspect="1"/>
            </p:cNvGrpSpPr>
            <p:nvPr userDrawn="1"/>
          </p:nvGrpSpPr>
          <p:grpSpPr bwMode="auto">
            <a:xfrm>
              <a:off x="3815236" y="2421337"/>
              <a:ext cx="412046" cy="438466"/>
              <a:chOff x="34" y="192"/>
              <a:chExt cx="1778" cy="1892"/>
            </a:xfrm>
            <a:grpFill/>
          </p:grpSpPr>
          <p:sp>
            <p:nvSpPr>
              <p:cNvPr id="379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6" name="Group 72"/>
            <p:cNvGrpSpPr>
              <a:grpSpLocks noChangeAspect="1"/>
            </p:cNvGrpSpPr>
            <p:nvPr userDrawn="1"/>
          </p:nvGrpSpPr>
          <p:grpSpPr bwMode="auto">
            <a:xfrm>
              <a:off x="3295583" y="2512847"/>
              <a:ext cx="325071" cy="324385"/>
              <a:chOff x="-332" y="315"/>
              <a:chExt cx="1895" cy="1891"/>
            </a:xfrm>
            <a:grpFill/>
          </p:grpSpPr>
          <p:sp>
            <p:nvSpPr>
              <p:cNvPr id="374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81"/>
            <p:cNvGrpSpPr>
              <a:grpSpLocks noChangeAspect="1"/>
            </p:cNvGrpSpPr>
            <p:nvPr userDrawn="1"/>
          </p:nvGrpSpPr>
          <p:grpSpPr bwMode="auto">
            <a:xfrm>
              <a:off x="4700181" y="4413218"/>
              <a:ext cx="531210" cy="514128"/>
              <a:chOff x="-407" y="165"/>
              <a:chExt cx="1897" cy="1836"/>
            </a:xfrm>
            <a:grpFill/>
          </p:grpSpPr>
          <p:sp>
            <p:nvSpPr>
              <p:cNvPr id="369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8" name="Group 90"/>
            <p:cNvGrpSpPr>
              <a:grpSpLocks noChangeAspect="1"/>
            </p:cNvGrpSpPr>
            <p:nvPr userDrawn="1"/>
          </p:nvGrpSpPr>
          <p:grpSpPr bwMode="auto">
            <a:xfrm>
              <a:off x="3810795" y="1749242"/>
              <a:ext cx="454632" cy="456071"/>
              <a:chOff x="-572" y="250"/>
              <a:chExt cx="1895" cy="1901"/>
            </a:xfrm>
            <a:grpFill/>
          </p:grpSpPr>
          <p:sp>
            <p:nvSpPr>
              <p:cNvPr id="367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9" name="Group 96"/>
            <p:cNvGrpSpPr>
              <a:grpSpLocks noChangeAspect="1"/>
            </p:cNvGrpSpPr>
            <p:nvPr userDrawn="1"/>
          </p:nvGrpSpPr>
          <p:grpSpPr bwMode="auto">
            <a:xfrm>
              <a:off x="3492594" y="3846006"/>
              <a:ext cx="540267" cy="536035"/>
              <a:chOff x="-395" y="82"/>
              <a:chExt cx="1915" cy="1900"/>
            </a:xfrm>
            <a:grpFill/>
          </p:grpSpPr>
          <p:sp>
            <p:nvSpPr>
              <p:cNvPr id="362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0" name="Freeform 107"/>
            <p:cNvSpPr>
              <a:spLocks/>
            </p:cNvSpPr>
            <p:nvPr userDrawn="1"/>
          </p:nvSpPr>
          <p:spPr bwMode="auto">
            <a:xfrm>
              <a:off x="4803916" y="2399218"/>
              <a:ext cx="307071" cy="462182"/>
            </a:xfrm>
            <a:custGeom>
              <a:avLst/>
              <a:gdLst>
                <a:gd name="T0" fmla="*/ 1275 w 2535"/>
                <a:gd name="T1" fmla="*/ 10 h 3815"/>
                <a:gd name="T2" fmla="*/ 1315 w 2535"/>
                <a:gd name="T3" fmla="*/ 58 h 3815"/>
                <a:gd name="T4" fmla="*/ 1383 w 2535"/>
                <a:gd name="T5" fmla="*/ 143 h 3815"/>
                <a:gd name="T6" fmla="*/ 1473 w 2535"/>
                <a:gd name="T7" fmla="*/ 262 h 3815"/>
                <a:gd name="T8" fmla="*/ 1583 w 2535"/>
                <a:gd name="T9" fmla="*/ 409 h 3815"/>
                <a:gd name="T10" fmla="*/ 1705 w 2535"/>
                <a:gd name="T11" fmla="*/ 582 h 3815"/>
                <a:gd name="T12" fmla="*/ 1834 w 2535"/>
                <a:gd name="T13" fmla="*/ 776 h 3815"/>
                <a:gd name="T14" fmla="*/ 1967 w 2535"/>
                <a:gd name="T15" fmla="*/ 987 h 3815"/>
                <a:gd name="T16" fmla="*/ 2097 w 2535"/>
                <a:gd name="T17" fmla="*/ 1212 h 3815"/>
                <a:gd name="T18" fmla="*/ 2219 w 2535"/>
                <a:gd name="T19" fmla="*/ 1447 h 3815"/>
                <a:gd name="T20" fmla="*/ 2329 w 2535"/>
                <a:gd name="T21" fmla="*/ 1686 h 3815"/>
                <a:gd name="T22" fmla="*/ 2419 w 2535"/>
                <a:gd name="T23" fmla="*/ 1927 h 3815"/>
                <a:gd name="T24" fmla="*/ 2487 w 2535"/>
                <a:gd name="T25" fmla="*/ 2166 h 3815"/>
                <a:gd name="T26" fmla="*/ 2527 w 2535"/>
                <a:gd name="T27" fmla="*/ 2399 h 3815"/>
                <a:gd name="T28" fmla="*/ 2531 w 2535"/>
                <a:gd name="T29" fmla="*/ 2643 h 3815"/>
                <a:gd name="T30" fmla="*/ 2481 w 2535"/>
                <a:gd name="T31" fmla="*/ 2914 h 3815"/>
                <a:gd name="T32" fmla="*/ 2376 w 2535"/>
                <a:gd name="T33" fmla="*/ 3162 h 3815"/>
                <a:gd name="T34" fmla="*/ 2224 w 2535"/>
                <a:gd name="T35" fmla="*/ 3380 h 3815"/>
                <a:gd name="T36" fmla="*/ 2030 w 2535"/>
                <a:gd name="T37" fmla="*/ 3560 h 3815"/>
                <a:gd name="T38" fmla="*/ 1802 w 2535"/>
                <a:gd name="T39" fmla="*/ 3697 h 3815"/>
                <a:gd name="T40" fmla="*/ 1545 w 2535"/>
                <a:gd name="T41" fmla="*/ 3784 h 3815"/>
                <a:gd name="T42" fmla="*/ 1267 w 2535"/>
                <a:gd name="T43" fmla="*/ 3815 h 3815"/>
                <a:gd name="T44" fmla="*/ 989 w 2535"/>
                <a:gd name="T45" fmla="*/ 3784 h 3815"/>
                <a:gd name="T46" fmla="*/ 733 w 2535"/>
                <a:gd name="T47" fmla="*/ 3697 h 3815"/>
                <a:gd name="T48" fmla="*/ 505 w 2535"/>
                <a:gd name="T49" fmla="*/ 3560 h 3815"/>
                <a:gd name="T50" fmla="*/ 311 w 2535"/>
                <a:gd name="T51" fmla="*/ 3380 h 3815"/>
                <a:gd name="T52" fmla="*/ 158 w 2535"/>
                <a:gd name="T53" fmla="*/ 3162 h 3815"/>
                <a:gd name="T54" fmla="*/ 54 w 2535"/>
                <a:gd name="T55" fmla="*/ 2914 h 3815"/>
                <a:gd name="T56" fmla="*/ 3 w 2535"/>
                <a:gd name="T57" fmla="*/ 2643 h 3815"/>
                <a:gd name="T58" fmla="*/ 8 w 2535"/>
                <a:gd name="T59" fmla="*/ 2399 h 3815"/>
                <a:gd name="T60" fmla="*/ 48 w 2535"/>
                <a:gd name="T61" fmla="*/ 2166 h 3815"/>
                <a:gd name="T62" fmla="*/ 115 w 2535"/>
                <a:gd name="T63" fmla="*/ 1927 h 3815"/>
                <a:gd name="T64" fmla="*/ 206 w 2535"/>
                <a:gd name="T65" fmla="*/ 1686 h 3815"/>
                <a:gd name="T66" fmla="*/ 315 w 2535"/>
                <a:gd name="T67" fmla="*/ 1447 h 3815"/>
                <a:gd name="T68" fmla="*/ 438 w 2535"/>
                <a:gd name="T69" fmla="*/ 1212 h 3815"/>
                <a:gd name="T70" fmla="*/ 567 w 2535"/>
                <a:gd name="T71" fmla="*/ 987 h 3815"/>
                <a:gd name="T72" fmla="*/ 699 w 2535"/>
                <a:gd name="T73" fmla="*/ 776 h 3815"/>
                <a:gd name="T74" fmla="*/ 830 w 2535"/>
                <a:gd name="T75" fmla="*/ 582 h 3815"/>
                <a:gd name="T76" fmla="*/ 952 w 2535"/>
                <a:gd name="T77" fmla="*/ 409 h 3815"/>
                <a:gd name="T78" fmla="*/ 1061 w 2535"/>
                <a:gd name="T79" fmla="*/ 262 h 3815"/>
                <a:gd name="T80" fmla="*/ 1152 w 2535"/>
                <a:gd name="T81" fmla="*/ 143 h 3815"/>
                <a:gd name="T82" fmla="*/ 1220 w 2535"/>
                <a:gd name="T83" fmla="*/ 58 h 3815"/>
                <a:gd name="T84" fmla="*/ 1259 w 2535"/>
                <a:gd name="T85" fmla="*/ 10 h 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35" h="3815">
                  <a:moveTo>
                    <a:pt x="1267" y="0"/>
                  </a:moveTo>
                  <a:lnTo>
                    <a:pt x="1270" y="3"/>
                  </a:lnTo>
                  <a:lnTo>
                    <a:pt x="1275" y="10"/>
                  </a:lnTo>
                  <a:lnTo>
                    <a:pt x="1285" y="21"/>
                  </a:lnTo>
                  <a:lnTo>
                    <a:pt x="1298" y="38"/>
                  </a:lnTo>
                  <a:lnTo>
                    <a:pt x="1315" y="58"/>
                  </a:lnTo>
                  <a:lnTo>
                    <a:pt x="1335" y="83"/>
                  </a:lnTo>
                  <a:lnTo>
                    <a:pt x="1357" y="111"/>
                  </a:lnTo>
                  <a:lnTo>
                    <a:pt x="1383" y="143"/>
                  </a:lnTo>
                  <a:lnTo>
                    <a:pt x="1410" y="180"/>
                  </a:lnTo>
                  <a:lnTo>
                    <a:pt x="1441" y="219"/>
                  </a:lnTo>
                  <a:lnTo>
                    <a:pt x="1473" y="262"/>
                  </a:lnTo>
                  <a:lnTo>
                    <a:pt x="1508" y="308"/>
                  </a:lnTo>
                  <a:lnTo>
                    <a:pt x="1544" y="358"/>
                  </a:lnTo>
                  <a:lnTo>
                    <a:pt x="1583" y="409"/>
                  </a:lnTo>
                  <a:lnTo>
                    <a:pt x="1622" y="465"/>
                  </a:lnTo>
                  <a:lnTo>
                    <a:pt x="1663" y="522"/>
                  </a:lnTo>
                  <a:lnTo>
                    <a:pt x="1705" y="582"/>
                  </a:lnTo>
                  <a:lnTo>
                    <a:pt x="1748" y="645"/>
                  </a:lnTo>
                  <a:lnTo>
                    <a:pt x="1791" y="709"/>
                  </a:lnTo>
                  <a:lnTo>
                    <a:pt x="1834" y="776"/>
                  </a:lnTo>
                  <a:lnTo>
                    <a:pt x="1878" y="845"/>
                  </a:lnTo>
                  <a:lnTo>
                    <a:pt x="1923" y="915"/>
                  </a:lnTo>
                  <a:lnTo>
                    <a:pt x="1967" y="987"/>
                  </a:lnTo>
                  <a:lnTo>
                    <a:pt x="2011" y="1062"/>
                  </a:lnTo>
                  <a:lnTo>
                    <a:pt x="2054" y="1136"/>
                  </a:lnTo>
                  <a:lnTo>
                    <a:pt x="2097" y="1212"/>
                  </a:lnTo>
                  <a:lnTo>
                    <a:pt x="2139" y="1290"/>
                  </a:lnTo>
                  <a:lnTo>
                    <a:pt x="2180" y="1368"/>
                  </a:lnTo>
                  <a:lnTo>
                    <a:pt x="2219" y="1447"/>
                  </a:lnTo>
                  <a:lnTo>
                    <a:pt x="2257" y="1526"/>
                  </a:lnTo>
                  <a:lnTo>
                    <a:pt x="2294" y="1606"/>
                  </a:lnTo>
                  <a:lnTo>
                    <a:pt x="2329" y="1686"/>
                  </a:lnTo>
                  <a:lnTo>
                    <a:pt x="2361" y="1767"/>
                  </a:lnTo>
                  <a:lnTo>
                    <a:pt x="2392" y="1847"/>
                  </a:lnTo>
                  <a:lnTo>
                    <a:pt x="2419" y="1927"/>
                  </a:lnTo>
                  <a:lnTo>
                    <a:pt x="2445" y="2008"/>
                  </a:lnTo>
                  <a:lnTo>
                    <a:pt x="2467" y="2087"/>
                  </a:lnTo>
                  <a:lnTo>
                    <a:pt x="2487" y="2166"/>
                  </a:lnTo>
                  <a:lnTo>
                    <a:pt x="2503" y="2244"/>
                  </a:lnTo>
                  <a:lnTo>
                    <a:pt x="2517" y="2322"/>
                  </a:lnTo>
                  <a:lnTo>
                    <a:pt x="2527" y="2399"/>
                  </a:lnTo>
                  <a:lnTo>
                    <a:pt x="2532" y="2474"/>
                  </a:lnTo>
                  <a:lnTo>
                    <a:pt x="2535" y="2548"/>
                  </a:lnTo>
                  <a:lnTo>
                    <a:pt x="2531" y="2643"/>
                  </a:lnTo>
                  <a:lnTo>
                    <a:pt x="2521" y="2735"/>
                  </a:lnTo>
                  <a:lnTo>
                    <a:pt x="2504" y="2826"/>
                  </a:lnTo>
                  <a:lnTo>
                    <a:pt x="2481" y="2914"/>
                  </a:lnTo>
                  <a:lnTo>
                    <a:pt x="2452" y="2999"/>
                  </a:lnTo>
                  <a:lnTo>
                    <a:pt x="2417" y="3082"/>
                  </a:lnTo>
                  <a:lnTo>
                    <a:pt x="2376" y="3162"/>
                  </a:lnTo>
                  <a:lnTo>
                    <a:pt x="2330" y="3238"/>
                  </a:lnTo>
                  <a:lnTo>
                    <a:pt x="2280" y="3311"/>
                  </a:lnTo>
                  <a:lnTo>
                    <a:pt x="2224" y="3380"/>
                  </a:lnTo>
                  <a:lnTo>
                    <a:pt x="2163" y="3444"/>
                  </a:lnTo>
                  <a:lnTo>
                    <a:pt x="2098" y="3504"/>
                  </a:lnTo>
                  <a:lnTo>
                    <a:pt x="2030" y="3560"/>
                  </a:lnTo>
                  <a:lnTo>
                    <a:pt x="1957" y="3611"/>
                  </a:lnTo>
                  <a:lnTo>
                    <a:pt x="1881" y="3656"/>
                  </a:lnTo>
                  <a:lnTo>
                    <a:pt x="1802" y="3697"/>
                  </a:lnTo>
                  <a:lnTo>
                    <a:pt x="1719" y="3732"/>
                  </a:lnTo>
                  <a:lnTo>
                    <a:pt x="1633" y="3761"/>
                  </a:lnTo>
                  <a:lnTo>
                    <a:pt x="1545" y="3784"/>
                  </a:lnTo>
                  <a:lnTo>
                    <a:pt x="1455" y="3801"/>
                  </a:lnTo>
                  <a:lnTo>
                    <a:pt x="1362" y="3811"/>
                  </a:lnTo>
                  <a:lnTo>
                    <a:pt x="1267" y="3815"/>
                  </a:lnTo>
                  <a:lnTo>
                    <a:pt x="1173" y="3811"/>
                  </a:lnTo>
                  <a:lnTo>
                    <a:pt x="1080" y="3801"/>
                  </a:lnTo>
                  <a:lnTo>
                    <a:pt x="989" y="3784"/>
                  </a:lnTo>
                  <a:lnTo>
                    <a:pt x="901" y="3761"/>
                  </a:lnTo>
                  <a:lnTo>
                    <a:pt x="816" y="3732"/>
                  </a:lnTo>
                  <a:lnTo>
                    <a:pt x="733" y="3697"/>
                  </a:lnTo>
                  <a:lnTo>
                    <a:pt x="653" y="3656"/>
                  </a:lnTo>
                  <a:lnTo>
                    <a:pt x="577" y="3611"/>
                  </a:lnTo>
                  <a:lnTo>
                    <a:pt x="505" y="3560"/>
                  </a:lnTo>
                  <a:lnTo>
                    <a:pt x="435" y="3504"/>
                  </a:lnTo>
                  <a:lnTo>
                    <a:pt x="371" y="3444"/>
                  </a:lnTo>
                  <a:lnTo>
                    <a:pt x="311" y="3380"/>
                  </a:lnTo>
                  <a:lnTo>
                    <a:pt x="255" y="3311"/>
                  </a:lnTo>
                  <a:lnTo>
                    <a:pt x="204" y="3238"/>
                  </a:lnTo>
                  <a:lnTo>
                    <a:pt x="158" y="3162"/>
                  </a:lnTo>
                  <a:lnTo>
                    <a:pt x="118" y="3082"/>
                  </a:lnTo>
                  <a:lnTo>
                    <a:pt x="83" y="2999"/>
                  </a:lnTo>
                  <a:lnTo>
                    <a:pt x="54" y="2914"/>
                  </a:lnTo>
                  <a:lnTo>
                    <a:pt x="30" y="2826"/>
                  </a:lnTo>
                  <a:lnTo>
                    <a:pt x="14" y="2735"/>
                  </a:lnTo>
                  <a:lnTo>
                    <a:pt x="3" y="2643"/>
                  </a:lnTo>
                  <a:lnTo>
                    <a:pt x="0" y="2548"/>
                  </a:lnTo>
                  <a:lnTo>
                    <a:pt x="2" y="2474"/>
                  </a:lnTo>
                  <a:lnTo>
                    <a:pt x="8" y="2399"/>
                  </a:lnTo>
                  <a:lnTo>
                    <a:pt x="17" y="2322"/>
                  </a:lnTo>
                  <a:lnTo>
                    <a:pt x="30" y="2244"/>
                  </a:lnTo>
                  <a:lnTo>
                    <a:pt x="48" y="2166"/>
                  </a:lnTo>
                  <a:lnTo>
                    <a:pt x="67" y="2087"/>
                  </a:lnTo>
                  <a:lnTo>
                    <a:pt x="90" y="2008"/>
                  </a:lnTo>
                  <a:lnTo>
                    <a:pt x="115" y="1927"/>
                  </a:lnTo>
                  <a:lnTo>
                    <a:pt x="143" y="1847"/>
                  </a:lnTo>
                  <a:lnTo>
                    <a:pt x="173" y="1767"/>
                  </a:lnTo>
                  <a:lnTo>
                    <a:pt x="206" y="1686"/>
                  </a:lnTo>
                  <a:lnTo>
                    <a:pt x="241" y="1606"/>
                  </a:lnTo>
                  <a:lnTo>
                    <a:pt x="277" y="1526"/>
                  </a:lnTo>
                  <a:lnTo>
                    <a:pt x="315" y="1447"/>
                  </a:lnTo>
                  <a:lnTo>
                    <a:pt x="355" y="1368"/>
                  </a:lnTo>
                  <a:lnTo>
                    <a:pt x="396" y="1290"/>
                  </a:lnTo>
                  <a:lnTo>
                    <a:pt x="438" y="1212"/>
                  </a:lnTo>
                  <a:lnTo>
                    <a:pt x="481" y="1136"/>
                  </a:lnTo>
                  <a:lnTo>
                    <a:pt x="524" y="1062"/>
                  </a:lnTo>
                  <a:lnTo>
                    <a:pt x="567" y="987"/>
                  </a:lnTo>
                  <a:lnTo>
                    <a:pt x="611" y="915"/>
                  </a:lnTo>
                  <a:lnTo>
                    <a:pt x="655" y="845"/>
                  </a:lnTo>
                  <a:lnTo>
                    <a:pt x="699" y="776"/>
                  </a:lnTo>
                  <a:lnTo>
                    <a:pt x="744" y="709"/>
                  </a:lnTo>
                  <a:lnTo>
                    <a:pt x="787" y="645"/>
                  </a:lnTo>
                  <a:lnTo>
                    <a:pt x="830" y="582"/>
                  </a:lnTo>
                  <a:lnTo>
                    <a:pt x="872" y="522"/>
                  </a:lnTo>
                  <a:lnTo>
                    <a:pt x="912" y="465"/>
                  </a:lnTo>
                  <a:lnTo>
                    <a:pt x="952" y="409"/>
                  </a:lnTo>
                  <a:lnTo>
                    <a:pt x="989" y="358"/>
                  </a:lnTo>
                  <a:lnTo>
                    <a:pt x="1026" y="308"/>
                  </a:lnTo>
                  <a:lnTo>
                    <a:pt x="1061" y="262"/>
                  </a:lnTo>
                  <a:lnTo>
                    <a:pt x="1094" y="219"/>
                  </a:lnTo>
                  <a:lnTo>
                    <a:pt x="1124" y="180"/>
                  </a:lnTo>
                  <a:lnTo>
                    <a:pt x="1152" y="143"/>
                  </a:lnTo>
                  <a:lnTo>
                    <a:pt x="1178" y="111"/>
                  </a:lnTo>
                  <a:lnTo>
                    <a:pt x="1200" y="83"/>
                  </a:lnTo>
                  <a:lnTo>
                    <a:pt x="1220" y="58"/>
                  </a:lnTo>
                  <a:lnTo>
                    <a:pt x="1236" y="38"/>
                  </a:lnTo>
                  <a:lnTo>
                    <a:pt x="1250" y="21"/>
                  </a:lnTo>
                  <a:lnTo>
                    <a:pt x="1259" y="10"/>
                  </a:lnTo>
                  <a:lnTo>
                    <a:pt x="1265" y="3"/>
                  </a:lnTo>
                  <a:lnTo>
                    <a:pt x="1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2"/>
            <p:cNvSpPr>
              <a:spLocks noEditPoints="1"/>
            </p:cNvSpPr>
            <p:nvPr userDrawn="1"/>
          </p:nvSpPr>
          <p:spPr bwMode="auto">
            <a:xfrm>
              <a:off x="5212423" y="4605009"/>
              <a:ext cx="308751" cy="454484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2" name="Group 115"/>
            <p:cNvGrpSpPr>
              <a:grpSpLocks noChangeAspect="1"/>
            </p:cNvGrpSpPr>
            <p:nvPr userDrawn="1"/>
          </p:nvGrpSpPr>
          <p:grpSpPr bwMode="auto">
            <a:xfrm>
              <a:off x="4274643" y="3882645"/>
              <a:ext cx="708621" cy="547520"/>
              <a:chOff x="-1131" y="445"/>
              <a:chExt cx="1909" cy="1475"/>
            </a:xfrm>
            <a:grpFill/>
          </p:grpSpPr>
          <p:sp>
            <p:nvSpPr>
              <p:cNvPr id="359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3" name="Freeform 124"/>
            <p:cNvSpPr>
              <a:spLocks noEditPoints="1"/>
            </p:cNvSpPr>
            <p:nvPr userDrawn="1"/>
          </p:nvSpPr>
          <p:spPr bwMode="auto">
            <a:xfrm>
              <a:off x="4389702" y="546034"/>
              <a:ext cx="346193" cy="510715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4" name="Group 127"/>
            <p:cNvGrpSpPr>
              <a:grpSpLocks noChangeAspect="1"/>
            </p:cNvGrpSpPr>
            <p:nvPr userDrawn="1"/>
          </p:nvGrpSpPr>
          <p:grpSpPr bwMode="auto">
            <a:xfrm>
              <a:off x="4280017" y="1095770"/>
              <a:ext cx="573820" cy="283307"/>
              <a:chOff x="-212" y="809"/>
              <a:chExt cx="1991" cy="983"/>
            </a:xfrm>
            <a:grpFill/>
          </p:grpSpPr>
          <p:sp>
            <p:nvSpPr>
              <p:cNvPr id="356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5" name="Group 134"/>
            <p:cNvGrpSpPr>
              <a:grpSpLocks noChangeAspect="1"/>
            </p:cNvGrpSpPr>
            <p:nvPr userDrawn="1"/>
          </p:nvGrpSpPr>
          <p:grpSpPr bwMode="auto">
            <a:xfrm>
              <a:off x="3004108" y="3846225"/>
              <a:ext cx="405631" cy="520608"/>
              <a:chOff x="39" y="1446"/>
              <a:chExt cx="695" cy="892"/>
            </a:xfrm>
            <a:grpFill/>
          </p:grpSpPr>
          <p:sp>
            <p:nvSpPr>
              <p:cNvPr id="352" name="Freeform 136"/>
              <p:cNvSpPr>
                <a:spLocks/>
              </p:cNvSpPr>
              <p:nvPr userDrawn="1"/>
            </p:nvSpPr>
            <p:spPr bwMode="auto">
              <a:xfrm>
                <a:off x="421" y="2200"/>
                <a:ext cx="79" cy="75"/>
              </a:xfrm>
              <a:custGeom>
                <a:avLst/>
                <a:gdLst>
                  <a:gd name="T0" fmla="*/ 150 w 314"/>
                  <a:gd name="T1" fmla="*/ 0 h 300"/>
                  <a:gd name="T2" fmla="*/ 314 w 314"/>
                  <a:gd name="T3" fmla="*/ 0 h 300"/>
                  <a:gd name="T4" fmla="*/ 314 w 314"/>
                  <a:gd name="T5" fmla="*/ 300 h 300"/>
                  <a:gd name="T6" fmla="*/ 150 w 314"/>
                  <a:gd name="T7" fmla="*/ 300 h 300"/>
                  <a:gd name="T8" fmla="*/ 119 w 314"/>
                  <a:gd name="T9" fmla="*/ 297 h 300"/>
                  <a:gd name="T10" fmla="*/ 91 w 314"/>
                  <a:gd name="T11" fmla="*/ 288 h 300"/>
                  <a:gd name="T12" fmla="*/ 65 w 314"/>
                  <a:gd name="T13" fmla="*/ 275 h 300"/>
                  <a:gd name="T14" fmla="*/ 43 w 314"/>
                  <a:gd name="T15" fmla="*/ 257 h 300"/>
                  <a:gd name="T16" fmla="*/ 25 w 314"/>
                  <a:gd name="T17" fmla="*/ 234 h 300"/>
                  <a:gd name="T18" fmla="*/ 11 w 314"/>
                  <a:gd name="T19" fmla="*/ 209 h 300"/>
                  <a:gd name="T20" fmla="*/ 2 w 314"/>
                  <a:gd name="T21" fmla="*/ 181 h 300"/>
                  <a:gd name="T22" fmla="*/ 0 w 314"/>
                  <a:gd name="T23" fmla="*/ 150 h 300"/>
                  <a:gd name="T24" fmla="*/ 2 w 314"/>
                  <a:gd name="T25" fmla="*/ 120 h 300"/>
                  <a:gd name="T26" fmla="*/ 11 w 314"/>
                  <a:gd name="T27" fmla="*/ 92 h 300"/>
                  <a:gd name="T28" fmla="*/ 25 w 314"/>
                  <a:gd name="T29" fmla="*/ 67 h 300"/>
                  <a:gd name="T30" fmla="*/ 43 w 314"/>
                  <a:gd name="T31" fmla="*/ 45 h 300"/>
                  <a:gd name="T32" fmla="*/ 65 w 314"/>
                  <a:gd name="T33" fmla="*/ 26 h 300"/>
                  <a:gd name="T34" fmla="*/ 91 w 314"/>
                  <a:gd name="T35" fmla="*/ 12 h 300"/>
                  <a:gd name="T36" fmla="*/ 119 w 314"/>
                  <a:gd name="T37" fmla="*/ 4 h 300"/>
                  <a:gd name="T38" fmla="*/ 150 w 314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4" h="300">
                    <a:moveTo>
                      <a:pt x="150" y="0"/>
                    </a:moveTo>
                    <a:lnTo>
                      <a:pt x="314" y="0"/>
                    </a:lnTo>
                    <a:lnTo>
                      <a:pt x="314" y="300"/>
                    </a:lnTo>
                    <a:lnTo>
                      <a:pt x="150" y="300"/>
                    </a:lnTo>
                    <a:lnTo>
                      <a:pt x="119" y="297"/>
                    </a:lnTo>
                    <a:lnTo>
                      <a:pt x="91" y="288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1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5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4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137"/>
              <p:cNvSpPr>
                <a:spLocks/>
              </p:cNvSpPr>
              <p:nvPr userDrawn="1"/>
            </p:nvSpPr>
            <p:spPr bwMode="auto">
              <a:xfrm>
                <a:off x="39" y="1446"/>
                <a:ext cx="665" cy="647"/>
              </a:xfrm>
              <a:custGeom>
                <a:avLst/>
                <a:gdLst>
                  <a:gd name="T0" fmla="*/ 1425 w 2660"/>
                  <a:gd name="T1" fmla="*/ 4 h 2588"/>
                  <a:gd name="T2" fmla="*/ 1609 w 2660"/>
                  <a:gd name="T3" fmla="*/ 30 h 2588"/>
                  <a:gd name="T4" fmla="*/ 1785 w 2660"/>
                  <a:gd name="T5" fmla="*/ 80 h 2588"/>
                  <a:gd name="T6" fmla="*/ 1949 w 2660"/>
                  <a:gd name="T7" fmla="*/ 153 h 2588"/>
                  <a:gd name="T8" fmla="*/ 2102 w 2660"/>
                  <a:gd name="T9" fmla="*/ 247 h 2588"/>
                  <a:gd name="T10" fmla="*/ 2239 w 2660"/>
                  <a:gd name="T11" fmla="*/ 360 h 2588"/>
                  <a:gd name="T12" fmla="*/ 2360 w 2660"/>
                  <a:gd name="T13" fmla="*/ 490 h 2588"/>
                  <a:gd name="T14" fmla="*/ 2464 w 2660"/>
                  <a:gd name="T15" fmla="*/ 635 h 2588"/>
                  <a:gd name="T16" fmla="*/ 2546 w 2660"/>
                  <a:gd name="T17" fmla="*/ 794 h 2588"/>
                  <a:gd name="T18" fmla="*/ 2608 w 2660"/>
                  <a:gd name="T19" fmla="*/ 965 h 2588"/>
                  <a:gd name="T20" fmla="*/ 2647 w 2660"/>
                  <a:gd name="T21" fmla="*/ 1144 h 2588"/>
                  <a:gd name="T22" fmla="*/ 2660 w 2660"/>
                  <a:gd name="T23" fmla="*/ 1333 h 2588"/>
                  <a:gd name="T24" fmla="*/ 2648 w 2660"/>
                  <a:gd name="T25" fmla="*/ 2585 h 2588"/>
                  <a:gd name="T26" fmla="*/ 2617 w 2660"/>
                  <a:gd name="T27" fmla="*/ 2583 h 2588"/>
                  <a:gd name="T28" fmla="*/ 2204 w 2660"/>
                  <a:gd name="T29" fmla="*/ 2582 h 2588"/>
                  <a:gd name="T30" fmla="*/ 2132 w 2660"/>
                  <a:gd name="T31" fmla="*/ 2588 h 2588"/>
                  <a:gd name="T32" fmla="*/ 2129 w 2660"/>
                  <a:gd name="T33" fmla="*/ 1259 h 2588"/>
                  <a:gd name="T34" fmla="*/ 2103 w 2660"/>
                  <a:gd name="T35" fmla="*/ 1119 h 2588"/>
                  <a:gd name="T36" fmla="*/ 2055 w 2660"/>
                  <a:gd name="T37" fmla="*/ 989 h 2588"/>
                  <a:gd name="T38" fmla="*/ 1985 w 2660"/>
                  <a:gd name="T39" fmla="*/ 869 h 2588"/>
                  <a:gd name="T40" fmla="*/ 1897 w 2660"/>
                  <a:gd name="T41" fmla="*/ 765 h 2588"/>
                  <a:gd name="T42" fmla="*/ 1793 w 2660"/>
                  <a:gd name="T43" fmla="*/ 676 h 2588"/>
                  <a:gd name="T44" fmla="*/ 1674 w 2660"/>
                  <a:gd name="T45" fmla="*/ 606 h 2588"/>
                  <a:gd name="T46" fmla="*/ 1543 w 2660"/>
                  <a:gd name="T47" fmla="*/ 557 h 2588"/>
                  <a:gd name="T48" fmla="*/ 1403 w 2660"/>
                  <a:gd name="T49" fmla="*/ 532 h 2588"/>
                  <a:gd name="T50" fmla="*/ 1257 w 2660"/>
                  <a:gd name="T51" fmla="*/ 532 h 2588"/>
                  <a:gd name="T52" fmla="*/ 1117 w 2660"/>
                  <a:gd name="T53" fmla="*/ 557 h 2588"/>
                  <a:gd name="T54" fmla="*/ 986 w 2660"/>
                  <a:gd name="T55" fmla="*/ 606 h 2588"/>
                  <a:gd name="T56" fmla="*/ 868 w 2660"/>
                  <a:gd name="T57" fmla="*/ 676 h 2588"/>
                  <a:gd name="T58" fmla="*/ 763 w 2660"/>
                  <a:gd name="T59" fmla="*/ 765 h 2588"/>
                  <a:gd name="T60" fmla="*/ 675 w 2660"/>
                  <a:gd name="T61" fmla="*/ 869 h 2588"/>
                  <a:gd name="T62" fmla="*/ 606 w 2660"/>
                  <a:gd name="T63" fmla="*/ 989 h 2588"/>
                  <a:gd name="T64" fmla="*/ 557 w 2660"/>
                  <a:gd name="T65" fmla="*/ 1119 h 2588"/>
                  <a:gd name="T66" fmla="*/ 532 w 2660"/>
                  <a:gd name="T67" fmla="*/ 1259 h 2588"/>
                  <a:gd name="T68" fmla="*/ 0 w 2660"/>
                  <a:gd name="T69" fmla="*/ 1333 h 2588"/>
                  <a:gd name="T70" fmla="*/ 13 w 2660"/>
                  <a:gd name="T71" fmla="*/ 1144 h 2588"/>
                  <a:gd name="T72" fmla="*/ 51 w 2660"/>
                  <a:gd name="T73" fmla="*/ 965 h 2588"/>
                  <a:gd name="T74" fmla="*/ 113 w 2660"/>
                  <a:gd name="T75" fmla="*/ 794 h 2588"/>
                  <a:gd name="T76" fmla="*/ 197 w 2660"/>
                  <a:gd name="T77" fmla="*/ 635 h 2588"/>
                  <a:gd name="T78" fmla="*/ 300 w 2660"/>
                  <a:gd name="T79" fmla="*/ 490 h 2588"/>
                  <a:gd name="T80" fmla="*/ 422 w 2660"/>
                  <a:gd name="T81" fmla="*/ 360 h 2588"/>
                  <a:gd name="T82" fmla="*/ 559 w 2660"/>
                  <a:gd name="T83" fmla="*/ 247 h 2588"/>
                  <a:gd name="T84" fmla="*/ 711 w 2660"/>
                  <a:gd name="T85" fmla="*/ 153 h 2588"/>
                  <a:gd name="T86" fmla="*/ 875 w 2660"/>
                  <a:gd name="T87" fmla="*/ 80 h 2588"/>
                  <a:gd name="T88" fmla="*/ 1050 w 2660"/>
                  <a:gd name="T89" fmla="*/ 30 h 2588"/>
                  <a:gd name="T90" fmla="*/ 1235 w 2660"/>
                  <a:gd name="T91" fmla="*/ 4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60" h="2588">
                    <a:moveTo>
                      <a:pt x="1330" y="0"/>
                    </a:moveTo>
                    <a:lnTo>
                      <a:pt x="1425" y="4"/>
                    </a:lnTo>
                    <a:lnTo>
                      <a:pt x="1518" y="13"/>
                    </a:lnTo>
                    <a:lnTo>
                      <a:pt x="1609" y="30"/>
                    </a:lnTo>
                    <a:lnTo>
                      <a:pt x="1698" y="52"/>
                    </a:lnTo>
                    <a:lnTo>
                      <a:pt x="1785" y="80"/>
                    </a:lnTo>
                    <a:lnTo>
                      <a:pt x="1869" y="114"/>
                    </a:lnTo>
                    <a:lnTo>
                      <a:pt x="1949" y="153"/>
                    </a:lnTo>
                    <a:lnTo>
                      <a:pt x="2027" y="197"/>
                    </a:lnTo>
                    <a:lnTo>
                      <a:pt x="2102" y="247"/>
                    </a:lnTo>
                    <a:lnTo>
                      <a:pt x="2172" y="302"/>
                    </a:lnTo>
                    <a:lnTo>
                      <a:pt x="2239" y="360"/>
                    </a:lnTo>
                    <a:lnTo>
                      <a:pt x="2302" y="422"/>
                    </a:lnTo>
                    <a:lnTo>
                      <a:pt x="2360" y="490"/>
                    </a:lnTo>
                    <a:lnTo>
                      <a:pt x="2414" y="560"/>
                    </a:lnTo>
                    <a:lnTo>
                      <a:pt x="2464" y="635"/>
                    </a:lnTo>
                    <a:lnTo>
                      <a:pt x="2507" y="713"/>
                    </a:lnTo>
                    <a:lnTo>
                      <a:pt x="2546" y="794"/>
                    </a:lnTo>
                    <a:lnTo>
                      <a:pt x="2580" y="878"/>
                    </a:lnTo>
                    <a:lnTo>
                      <a:pt x="2608" y="965"/>
                    </a:lnTo>
                    <a:lnTo>
                      <a:pt x="2631" y="1053"/>
                    </a:lnTo>
                    <a:lnTo>
                      <a:pt x="2647" y="1144"/>
                    </a:lnTo>
                    <a:lnTo>
                      <a:pt x="2657" y="1238"/>
                    </a:lnTo>
                    <a:lnTo>
                      <a:pt x="2660" y="1333"/>
                    </a:lnTo>
                    <a:lnTo>
                      <a:pt x="2660" y="2587"/>
                    </a:lnTo>
                    <a:lnTo>
                      <a:pt x="2648" y="2585"/>
                    </a:lnTo>
                    <a:lnTo>
                      <a:pt x="2634" y="2583"/>
                    </a:lnTo>
                    <a:lnTo>
                      <a:pt x="2617" y="2583"/>
                    </a:lnTo>
                    <a:lnTo>
                      <a:pt x="2601" y="2582"/>
                    </a:lnTo>
                    <a:lnTo>
                      <a:pt x="2204" y="2582"/>
                    </a:lnTo>
                    <a:lnTo>
                      <a:pt x="2168" y="2584"/>
                    </a:lnTo>
                    <a:lnTo>
                      <a:pt x="2132" y="2588"/>
                    </a:lnTo>
                    <a:lnTo>
                      <a:pt x="2132" y="1333"/>
                    </a:lnTo>
                    <a:lnTo>
                      <a:pt x="2129" y="1259"/>
                    </a:lnTo>
                    <a:lnTo>
                      <a:pt x="2119" y="1189"/>
                    </a:lnTo>
                    <a:lnTo>
                      <a:pt x="2103" y="1119"/>
                    </a:lnTo>
                    <a:lnTo>
                      <a:pt x="2082" y="1053"/>
                    </a:lnTo>
                    <a:lnTo>
                      <a:pt x="2055" y="989"/>
                    </a:lnTo>
                    <a:lnTo>
                      <a:pt x="2022" y="927"/>
                    </a:lnTo>
                    <a:lnTo>
                      <a:pt x="1985" y="869"/>
                    </a:lnTo>
                    <a:lnTo>
                      <a:pt x="1943" y="815"/>
                    </a:lnTo>
                    <a:lnTo>
                      <a:pt x="1897" y="765"/>
                    </a:lnTo>
                    <a:lnTo>
                      <a:pt x="1847" y="718"/>
                    </a:lnTo>
                    <a:lnTo>
                      <a:pt x="1793" y="676"/>
                    </a:lnTo>
                    <a:lnTo>
                      <a:pt x="1735" y="639"/>
                    </a:lnTo>
                    <a:lnTo>
                      <a:pt x="1674" y="606"/>
                    </a:lnTo>
                    <a:lnTo>
                      <a:pt x="1610" y="579"/>
                    </a:lnTo>
                    <a:lnTo>
                      <a:pt x="1543" y="557"/>
                    </a:lnTo>
                    <a:lnTo>
                      <a:pt x="1474" y="541"/>
                    </a:lnTo>
                    <a:lnTo>
                      <a:pt x="1403" y="532"/>
                    </a:lnTo>
                    <a:lnTo>
                      <a:pt x="1330" y="529"/>
                    </a:lnTo>
                    <a:lnTo>
                      <a:pt x="1257" y="532"/>
                    </a:lnTo>
                    <a:lnTo>
                      <a:pt x="1186" y="541"/>
                    </a:lnTo>
                    <a:lnTo>
                      <a:pt x="1117" y="557"/>
                    </a:lnTo>
                    <a:lnTo>
                      <a:pt x="1050" y="579"/>
                    </a:lnTo>
                    <a:lnTo>
                      <a:pt x="986" y="606"/>
                    </a:lnTo>
                    <a:lnTo>
                      <a:pt x="925" y="639"/>
                    </a:lnTo>
                    <a:lnTo>
                      <a:pt x="868" y="676"/>
                    </a:lnTo>
                    <a:lnTo>
                      <a:pt x="813" y="718"/>
                    </a:lnTo>
                    <a:lnTo>
                      <a:pt x="763" y="765"/>
                    </a:lnTo>
                    <a:lnTo>
                      <a:pt x="716" y="815"/>
                    </a:lnTo>
                    <a:lnTo>
                      <a:pt x="675" y="869"/>
                    </a:lnTo>
                    <a:lnTo>
                      <a:pt x="638" y="927"/>
                    </a:lnTo>
                    <a:lnTo>
                      <a:pt x="606" y="989"/>
                    </a:lnTo>
                    <a:lnTo>
                      <a:pt x="578" y="1053"/>
                    </a:lnTo>
                    <a:lnTo>
                      <a:pt x="557" y="1119"/>
                    </a:lnTo>
                    <a:lnTo>
                      <a:pt x="541" y="1189"/>
                    </a:lnTo>
                    <a:lnTo>
                      <a:pt x="532" y="1259"/>
                    </a:lnTo>
                    <a:lnTo>
                      <a:pt x="528" y="1333"/>
                    </a:lnTo>
                    <a:lnTo>
                      <a:pt x="0" y="1333"/>
                    </a:lnTo>
                    <a:lnTo>
                      <a:pt x="3" y="1238"/>
                    </a:lnTo>
                    <a:lnTo>
                      <a:pt x="13" y="1144"/>
                    </a:lnTo>
                    <a:lnTo>
                      <a:pt x="29" y="1053"/>
                    </a:lnTo>
                    <a:lnTo>
                      <a:pt x="51" y="965"/>
                    </a:lnTo>
                    <a:lnTo>
                      <a:pt x="79" y="878"/>
                    </a:lnTo>
                    <a:lnTo>
                      <a:pt x="113" y="794"/>
                    </a:lnTo>
                    <a:lnTo>
                      <a:pt x="152" y="713"/>
                    </a:lnTo>
                    <a:lnTo>
                      <a:pt x="197" y="635"/>
                    </a:lnTo>
                    <a:lnTo>
                      <a:pt x="246" y="560"/>
                    </a:lnTo>
                    <a:lnTo>
                      <a:pt x="300" y="490"/>
                    </a:lnTo>
                    <a:lnTo>
                      <a:pt x="359" y="422"/>
                    </a:lnTo>
                    <a:lnTo>
                      <a:pt x="422" y="360"/>
                    </a:lnTo>
                    <a:lnTo>
                      <a:pt x="488" y="302"/>
                    </a:lnTo>
                    <a:lnTo>
                      <a:pt x="559" y="247"/>
                    </a:lnTo>
                    <a:lnTo>
                      <a:pt x="633" y="197"/>
                    </a:lnTo>
                    <a:lnTo>
                      <a:pt x="711" y="153"/>
                    </a:lnTo>
                    <a:lnTo>
                      <a:pt x="792" y="114"/>
                    </a:lnTo>
                    <a:lnTo>
                      <a:pt x="875" y="80"/>
                    </a:lnTo>
                    <a:lnTo>
                      <a:pt x="962" y="52"/>
                    </a:lnTo>
                    <a:lnTo>
                      <a:pt x="1050" y="30"/>
                    </a:lnTo>
                    <a:lnTo>
                      <a:pt x="1142" y="13"/>
                    </a:lnTo>
                    <a:lnTo>
                      <a:pt x="1235" y="4"/>
                    </a:lnTo>
                    <a:lnTo>
                      <a:pt x="13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138"/>
              <p:cNvSpPr>
                <a:spLocks/>
              </p:cNvSpPr>
              <p:nvPr userDrawn="1"/>
            </p:nvSpPr>
            <p:spPr bwMode="auto">
              <a:xfrm>
                <a:off x="545" y="2137"/>
                <a:ext cx="189" cy="201"/>
              </a:xfrm>
              <a:custGeom>
                <a:avLst/>
                <a:gdLst>
                  <a:gd name="T0" fmla="*/ 181 w 757"/>
                  <a:gd name="T1" fmla="*/ 0 h 805"/>
                  <a:gd name="T2" fmla="*/ 578 w 757"/>
                  <a:gd name="T3" fmla="*/ 0 h 805"/>
                  <a:gd name="T4" fmla="*/ 610 w 757"/>
                  <a:gd name="T5" fmla="*/ 3 h 805"/>
                  <a:gd name="T6" fmla="*/ 641 w 757"/>
                  <a:gd name="T7" fmla="*/ 11 h 805"/>
                  <a:gd name="T8" fmla="*/ 668 w 757"/>
                  <a:gd name="T9" fmla="*/ 25 h 805"/>
                  <a:gd name="T10" fmla="*/ 693 w 757"/>
                  <a:gd name="T11" fmla="*/ 43 h 805"/>
                  <a:gd name="T12" fmla="*/ 715 w 757"/>
                  <a:gd name="T13" fmla="*/ 64 h 805"/>
                  <a:gd name="T14" fmla="*/ 733 w 757"/>
                  <a:gd name="T15" fmla="*/ 89 h 805"/>
                  <a:gd name="T16" fmla="*/ 746 w 757"/>
                  <a:gd name="T17" fmla="*/ 116 h 805"/>
                  <a:gd name="T18" fmla="*/ 755 w 757"/>
                  <a:gd name="T19" fmla="*/ 147 h 805"/>
                  <a:gd name="T20" fmla="*/ 757 w 757"/>
                  <a:gd name="T21" fmla="*/ 180 h 805"/>
                  <a:gd name="T22" fmla="*/ 757 w 757"/>
                  <a:gd name="T23" fmla="*/ 805 h 805"/>
                  <a:gd name="T24" fmla="*/ 0 w 757"/>
                  <a:gd name="T25" fmla="*/ 805 h 805"/>
                  <a:gd name="T26" fmla="*/ 0 w 757"/>
                  <a:gd name="T27" fmla="*/ 180 h 805"/>
                  <a:gd name="T28" fmla="*/ 4 w 757"/>
                  <a:gd name="T29" fmla="*/ 147 h 805"/>
                  <a:gd name="T30" fmla="*/ 12 w 757"/>
                  <a:gd name="T31" fmla="*/ 116 h 805"/>
                  <a:gd name="T32" fmla="*/ 25 w 757"/>
                  <a:gd name="T33" fmla="*/ 89 h 805"/>
                  <a:gd name="T34" fmla="*/ 43 w 757"/>
                  <a:gd name="T35" fmla="*/ 64 h 805"/>
                  <a:gd name="T36" fmla="*/ 64 w 757"/>
                  <a:gd name="T37" fmla="*/ 43 h 805"/>
                  <a:gd name="T38" fmla="*/ 91 w 757"/>
                  <a:gd name="T39" fmla="*/ 25 h 805"/>
                  <a:gd name="T40" fmla="*/ 118 w 757"/>
                  <a:gd name="T41" fmla="*/ 11 h 805"/>
                  <a:gd name="T42" fmla="*/ 149 w 757"/>
                  <a:gd name="T43" fmla="*/ 3 h 805"/>
                  <a:gd name="T44" fmla="*/ 181 w 757"/>
                  <a:gd name="T45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7" h="805">
                    <a:moveTo>
                      <a:pt x="181" y="0"/>
                    </a:moveTo>
                    <a:lnTo>
                      <a:pt x="578" y="0"/>
                    </a:lnTo>
                    <a:lnTo>
                      <a:pt x="610" y="3"/>
                    </a:lnTo>
                    <a:lnTo>
                      <a:pt x="641" y="11"/>
                    </a:lnTo>
                    <a:lnTo>
                      <a:pt x="668" y="25"/>
                    </a:lnTo>
                    <a:lnTo>
                      <a:pt x="693" y="43"/>
                    </a:lnTo>
                    <a:lnTo>
                      <a:pt x="715" y="64"/>
                    </a:lnTo>
                    <a:lnTo>
                      <a:pt x="733" y="89"/>
                    </a:lnTo>
                    <a:lnTo>
                      <a:pt x="746" y="116"/>
                    </a:lnTo>
                    <a:lnTo>
                      <a:pt x="755" y="147"/>
                    </a:lnTo>
                    <a:lnTo>
                      <a:pt x="757" y="180"/>
                    </a:lnTo>
                    <a:lnTo>
                      <a:pt x="757" y="805"/>
                    </a:lnTo>
                    <a:lnTo>
                      <a:pt x="0" y="805"/>
                    </a:lnTo>
                    <a:lnTo>
                      <a:pt x="0" y="180"/>
                    </a:lnTo>
                    <a:lnTo>
                      <a:pt x="4" y="147"/>
                    </a:lnTo>
                    <a:lnTo>
                      <a:pt x="12" y="116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1" y="25"/>
                    </a:lnTo>
                    <a:lnTo>
                      <a:pt x="118" y="11"/>
                    </a:lnTo>
                    <a:lnTo>
                      <a:pt x="149" y="3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139"/>
              <p:cNvSpPr>
                <a:spLocks/>
              </p:cNvSpPr>
              <p:nvPr userDrawn="1"/>
            </p:nvSpPr>
            <p:spPr bwMode="auto">
              <a:xfrm>
                <a:off x="40" y="1860"/>
                <a:ext cx="132" cy="199"/>
              </a:xfrm>
              <a:custGeom>
                <a:avLst/>
                <a:gdLst>
                  <a:gd name="T0" fmla="*/ 264 w 529"/>
                  <a:gd name="T1" fmla="*/ 0 h 795"/>
                  <a:gd name="T2" fmla="*/ 265 w 529"/>
                  <a:gd name="T3" fmla="*/ 3 h 795"/>
                  <a:gd name="T4" fmla="*/ 271 w 529"/>
                  <a:gd name="T5" fmla="*/ 9 h 795"/>
                  <a:gd name="T6" fmla="*/ 280 w 529"/>
                  <a:gd name="T7" fmla="*/ 20 h 795"/>
                  <a:gd name="T8" fmla="*/ 292 w 529"/>
                  <a:gd name="T9" fmla="*/ 34 h 795"/>
                  <a:gd name="T10" fmla="*/ 306 w 529"/>
                  <a:gd name="T11" fmla="*/ 53 h 795"/>
                  <a:gd name="T12" fmla="*/ 321 w 529"/>
                  <a:gd name="T13" fmla="*/ 73 h 795"/>
                  <a:gd name="T14" fmla="*/ 338 w 529"/>
                  <a:gd name="T15" fmla="*/ 97 h 795"/>
                  <a:gd name="T16" fmla="*/ 357 w 529"/>
                  <a:gd name="T17" fmla="*/ 124 h 795"/>
                  <a:gd name="T18" fmla="*/ 376 w 529"/>
                  <a:gd name="T19" fmla="*/ 153 h 795"/>
                  <a:gd name="T20" fmla="*/ 396 w 529"/>
                  <a:gd name="T21" fmla="*/ 183 h 795"/>
                  <a:gd name="T22" fmla="*/ 415 w 529"/>
                  <a:gd name="T23" fmla="*/ 216 h 795"/>
                  <a:gd name="T24" fmla="*/ 435 w 529"/>
                  <a:gd name="T25" fmla="*/ 249 h 795"/>
                  <a:gd name="T26" fmla="*/ 454 w 529"/>
                  <a:gd name="T27" fmla="*/ 284 h 795"/>
                  <a:gd name="T28" fmla="*/ 471 w 529"/>
                  <a:gd name="T29" fmla="*/ 320 h 795"/>
                  <a:gd name="T30" fmla="*/ 487 w 529"/>
                  <a:gd name="T31" fmla="*/ 356 h 795"/>
                  <a:gd name="T32" fmla="*/ 500 w 529"/>
                  <a:gd name="T33" fmla="*/ 392 h 795"/>
                  <a:gd name="T34" fmla="*/ 512 w 529"/>
                  <a:gd name="T35" fmla="*/ 428 h 795"/>
                  <a:gd name="T36" fmla="*/ 521 w 529"/>
                  <a:gd name="T37" fmla="*/ 462 h 795"/>
                  <a:gd name="T38" fmla="*/ 526 w 529"/>
                  <a:gd name="T39" fmla="*/ 497 h 795"/>
                  <a:gd name="T40" fmla="*/ 529 w 529"/>
                  <a:gd name="T41" fmla="*/ 531 h 795"/>
                  <a:gd name="T42" fmla="*/ 525 w 529"/>
                  <a:gd name="T43" fmla="*/ 570 h 795"/>
                  <a:gd name="T44" fmla="*/ 517 w 529"/>
                  <a:gd name="T45" fmla="*/ 607 h 795"/>
                  <a:gd name="T46" fmla="*/ 504 w 529"/>
                  <a:gd name="T47" fmla="*/ 642 h 795"/>
                  <a:gd name="T48" fmla="*/ 485 w 529"/>
                  <a:gd name="T49" fmla="*/ 674 h 795"/>
                  <a:gd name="T50" fmla="*/ 463 w 529"/>
                  <a:gd name="T51" fmla="*/ 704 h 795"/>
                  <a:gd name="T52" fmla="*/ 437 w 529"/>
                  <a:gd name="T53" fmla="*/ 730 h 795"/>
                  <a:gd name="T54" fmla="*/ 408 w 529"/>
                  <a:gd name="T55" fmla="*/ 753 h 795"/>
                  <a:gd name="T56" fmla="*/ 375 w 529"/>
                  <a:gd name="T57" fmla="*/ 770 h 795"/>
                  <a:gd name="T58" fmla="*/ 340 w 529"/>
                  <a:gd name="T59" fmla="*/ 784 h 795"/>
                  <a:gd name="T60" fmla="*/ 304 w 529"/>
                  <a:gd name="T61" fmla="*/ 792 h 795"/>
                  <a:gd name="T62" fmla="*/ 264 w 529"/>
                  <a:gd name="T63" fmla="*/ 795 h 795"/>
                  <a:gd name="T64" fmla="*/ 225 w 529"/>
                  <a:gd name="T65" fmla="*/ 792 h 795"/>
                  <a:gd name="T66" fmla="*/ 187 w 529"/>
                  <a:gd name="T67" fmla="*/ 784 h 795"/>
                  <a:gd name="T68" fmla="*/ 152 w 529"/>
                  <a:gd name="T69" fmla="*/ 770 h 795"/>
                  <a:gd name="T70" fmla="*/ 120 w 529"/>
                  <a:gd name="T71" fmla="*/ 753 h 795"/>
                  <a:gd name="T72" fmla="*/ 90 w 529"/>
                  <a:gd name="T73" fmla="*/ 730 h 795"/>
                  <a:gd name="T74" fmla="*/ 64 w 529"/>
                  <a:gd name="T75" fmla="*/ 704 h 795"/>
                  <a:gd name="T76" fmla="*/ 43 w 529"/>
                  <a:gd name="T77" fmla="*/ 674 h 795"/>
                  <a:gd name="T78" fmla="*/ 24 w 529"/>
                  <a:gd name="T79" fmla="*/ 642 h 795"/>
                  <a:gd name="T80" fmla="*/ 11 w 529"/>
                  <a:gd name="T81" fmla="*/ 607 h 795"/>
                  <a:gd name="T82" fmla="*/ 2 w 529"/>
                  <a:gd name="T83" fmla="*/ 570 h 795"/>
                  <a:gd name="T84" fmla="*/ 0 w 529"/>
                  <a:gd name="T85" fmla="*/ 531 h 795"/>
                  <a:gd name="T86" fmla="*/ 1 w 529"/>
                  <a:gd name="T87" fmla="*/ 497 h 795"/>
                  <a:gd name="T88" fmla="*/ 7 w 529"/>
                  <a:gd name="T89" fmla="*/ 462 h 795"/>
                  <a:gd name="T90" fmla="*/ 15 w 529"/>
                  <a:gd name="T91" fmla="*/ 428 h 795"/>
                  <a:gd name="T92" fmla="*/ 27 w 529"/>
                  <a:gd name="T93" fmla="*/ 392 h 795"/>
                  <a:gd name="T94" fmla="*/ 41 w 529"/>
                  <a:gd name="T95" fmla="*/ 356 h 795"/>
                  <a:gd name="T96" fmla="*/ 57 w 529"/>
                  <a:gd name="T97" fmla="*/ 320 h 795"/>
                  <a:gd name="T98" fmla="*/ 74 w 529"/>
                  <a:gd name="T99" fmla="*/ 284 h 795"/>
                  <a:gd name="T100" fmla="*/ 93 w 529"/>
                  <a:gd name="T101" fmla="*/ 249 h 795"/>
                  <a:gd name="T102" fmla="*/ 112 w 529"/>
                  <a:gd name="T103" fmla="*/ 216 h 795"/>
                  <a:gd name="T104" fmla="*/ 132 w 529"/>
                  <a:gd name="T105" fmla="*/ 183 h 795"/>
                  <a:gd name="T106" fmla="*/ 151 w 529"/>
                  <a:gd name="T107" fmla="*/ 153 h 795"/>
                  <a:gd name="T108" fmla="*/ 171 w 529"/>
                  <a:gd name="T109" fmla="*/ 124 h 795"/>
                  <a:gd name="T110" fmla="*/ 189 w 529"/>
                  <a:gd name="T111" fmla="*/ 97 h 795"/>
                  <a:gd name="T112" fmla="*/ 207 w 529"/>
                  <a:gd name="T113" fmla="*/ 73 h 795"/>
                  <a:gd name="T114" fmla="*/ 223 w 529"/>
                  <a:gd name="T115" fmla="*/ 53 h 795"/>
                  <a:gd name="T116" fmla="*/ 236 w 529"/>
                  <a:gd name="T117" fmla="*/ 34 h 795"/>
                  <a:gd name="T118" fmla="*/ 248 w 529"/>
                  <a:gd name="T119" fmla="*/ 20 h 795"/>
                  <a:gd name="T120" fmla="*/ 257 w 529"/>
                  <a:gd name="T121" fmla="*/ 9 h 795"/>
                  <a:gd name="T122" fmla="*/ 262 w 529"/>
                  <a:gd name="T123" fmla="*/ 3 h 795"/>
                  <a:gd name="T124" fmla="*/ 264 w 529"/>
                  <a:gd name="T125" fmla="*/ 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9" h="795">
                    <a:moveTo>
                      <a:pt x="264" y="0"/>
                    </a:moveTo>
                    <a:lnTo>
                      <a:pt x="265" y="3"/>
                    </a:lnTo>
                    <a:lnTo>
                      <a:pt x="271" y="9"/>
                    </a:lnTo>
                    <a:lnTo>
                      <a:pt x="280" y="20"/>
                    </a:lnTo>
                    <a:lnTo>
                      <a:pt x="292" y="34"/>
                    </a:lnTo>
                    <a:lnTo>
                      <a:pt x="306" y="53"/>
                    </a:lnTo>
                    <a:lnTo>
                      <a:pt x="321" y="73"/>
                    </a:lnTo>
                    <a:lnTo>
                      <a:pt x="338" y="97"/>
                    </a:lnTo>
                    <a:lnTo>
                      <a:pt x="357" y="124"/>
                    </a:lnTo>
                    <a:lnTo>
                      <a:pt x="376" y="153"/>
                    </a:lnTo>
                    <a:lnTo>
                      <a:pt x="396" y="183"/>
                    </a:lnTo>
                    <a:lnTo>
                      <a:pt x="415" y="216"/>
                    </a:lnTo>
                    <a:lnTo>
                      <a:pt x="435" y="249"/>
                    </a:lnTo>
                    <a:lnTo>
                      <a:pt x="454" y="284"/>
                    </a:lnTo>
                    <a:lnTo>
                      <a:pt x="471" y="320"/>
                    </a:lnTo>
                    <a:lnTo>
                      <a:pt x="487" y="356"/>
                    </a:lnTo>
                    <a:lnTo>
                      <a:pt x="500" y="392"/>
                    </a:lnTo>
                    <a:lnTo>
                      <a:pt x="512" y="428"/>
                    </a:lnTo>
                    <a:lnTo>
                      <a:pt x="521" y="462"/>
                    </a:lnTo>
                    <a:lnTo>
                      <a:pt x="526" y="497"/>
                    </a:lnTo>
                    <a:lnTo>
                      <a:pt x="529" y="531"/>
                    </a:lnTo>
                    <a:lnTo>
                      <a:pt x="525" y="570"/>
                    </a:lnTo>
                    <a:lnTo>
                      <a:pt x="517" y="607"/>
                    </a:lnTo>
                    <a:lnTo>
                      <a:pt x="504" y="642"/>
                    </a:lnTo>
                    <a:lnTo>
                      <a:pt x="485" y="674"/>
                    </a:lnTo>
                    <a:lnTo>
                      <a:pt x="463" y="704"/>
                    </a:lnTo>
                    <a:lnTo>
                      <a:pt x="437" y="730"/>
                    </a:lnTo>
                    <a:lnTo>
                      <a:pt x="408" y="753"/>
                    </a:lnTo>
                    <a:lnTo>
                      <a:pt x="375" y="770"/>
                    </a:lnTo>
                    <a:lnTo>
                      <a:pt x="340" y="784"/>
                    </a:lnTo>
                    <a:lnTo>
                      <a:pt x="304" y="792"/>
                    </a:lnTo>
                    <a:lnTo>
                      <a:pt x="264" y="795"/>
                    </a:lnTo>
                    <a:lnTo>
                      <a:pt x="225" y="792"/>
                    </a:lnTo>
                    <a:lnTo>
                      <a:pt x="187" y="784"/>
                    </a:lnTo>
                    <a:lnTo>
                      <a:pt x="152" y="770"/>
                    </a:lnTo>
                    <a:lnTo>
                      <a:pt x="120" y="753"/>
                    </a:lnTo>
                    <a:lnTo>
                      <a:pt x="90" y="730"/>
                    </a:lnTo>
                    <a:lnTo>
                      <a:pt x="64" y="704"/>
                    </a:lnTo>
                    <a:lnTo>
                      <a:pt x="43" y="674"/>
                    </a:lnTo>
                    <a:lnTo>
                      <a:pt x="24" y="642"/>
                    </a:lnTo>
                    <a:lnTo>
                      <a:pt x="11" y="607"/>
                    </a:lnTo>
                    <a:lnTo>
                      <a:pt x="2" y="570"/>
                    </a:lnTo>
                    <a:lnTo>
                      <a:pt x="0" y="531"/>
                    </a:lnTo>
                    <a:lnTo>
                      <a:pt x="1" y="497"/>
                    </a:lnTo>
                    <a:lnTo>
                      <a:pt x="7" y="462"/>
                    </a:lnTo>
                    <a:lnTo>
                      <a:pt x="15" y="428"/>
                    </a:lnTo>
                    <a:lnTo>
                      <a:pt x="27" y="392"/>
                    </a:lnTo>
                    <a:lnTo>
                      <a:pt x="41" y="356"/>
                    </a:lnTo>
                    <a:lnTo>
                      <a:pt x="57" y="320"/>
                    </a:lnTo>
                    <a:lnTo>
                      <a:pt x="74" y="284"/>
                    </a:lnTo>
                    <a:lnTo>
                      <a:pt x="93" y="249"/>
                    </a:lnTo>
                    <a:lnTo>
                      <a:pt x="112" y="216"/>
                    </a:lnTo>
                    <a:lnTo>
                      <a:pt x="132" y="183"/>
                    </a:lnTo>
                    <a:lnTo>
                      <a:pt x="151" y="153"/>
                    </a:lnTo>
                    <a:lnTo>
                      <a:pt x="171" y="124"/>
                    </a:lnTo>
                    <a:lnTo>
                      <a:pt x="189" y="97"/>
                    </a:lnTo>
                    <a:lnTo>
                      <a:pt x="207" y="73"/>
                    </a:lnTo>
                    <a:lnTo>
                      <a:pt x="223" y="53"/>
                    </a:lnTo>
                    <a:lnTo>
                      <a:pt x="236" y="34"/>
                    </a:lnTo>
                    <a:lnTo>
                      <a:pt x="248" y="20"/>
                    </a:lnTo>
                    <a:lnTo>
                      <a:pt x="257" y="9"/>
                    </a:lnTo>
                    <a:lnTo>
                      <a:pt x="262" y="3"/>
                    </a:lnTo>
                    <a:lnTo>
                      <a:pt x="2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6" name="Freeform 124"/>
            <p:cNvSpPr>
              <a:spLocks noEditPoints="1"/>
            </p:cNvSpPr>
            <p:nvPr userDrawn="1"/>
          </p:nvSpPr>
          <p:spPr bwMode="auto">
            <a:xfrm>
              <a:off x="3785031" y="4383984"/>
              <a:ext cx="188989" cy="278803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7" name="Group 66"/>
            <p:cNvGrpSpPr>
              <a:grpSpLocks noChangeAspect="1"/>
            </p:cNvGrpSpPr>
            <p:nvPr userDrawn="1"/>
          </p:nvGrpSpPr>
          <p:grpSpPr bwMode="auto">
            <a:xfrm>
              <a:off x="3995069" y="4275971"/>
              <a:ext cx="247805" cy="263694"/>
              <a:chOff x="34" y="192"/>
              <a:chExt cx="1778" cy="1892"/>
            </a:xfrm>
            <a:grpFill/>
          </p:grpSpPr>
          <p:sp>
            <p:nvSpPr>
              <p:cNvPr id="350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8" name="Group 56"/>
            <p:cNvGrpSpPr>
              <a:grpSpLocks noChangeAspect="1"/>
            </p:cNvGrpSpPr>
            <p:nvPr userDrawn="1"/>
          </p:nvGrpSpPr>
          <p:grpSpPr bwMode="auto">
            <a:xfrm>
              <a:off x="4068873" y="1381632"/>
              <a:ext cx="434938" cy="361763"/>
              <a:chOff x="-36" y="300"/>
              <a:chExt cx="1902" cy="1582"/>
            </a:xfrm>
            <a:grpFill/>
          </p:grpSpPr>
          <p:sp>
            <p:nvSpPr>
              <p:cNvPr id="344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15"/>
            <p:cNvGrpSpPr>
              <a:grpSpLocks noChangeAspect="1"/>
            </p:cNvGrpSpPr>
            <p:nvPr userDrawn="1"/>
          </p:nvGrpSpPr>
          <p:grpSpPr bwMode="auto">
            <a:xfrm>
              <a:off x="5202025" y="2403859"/>
              <a:ext cx="574803" cy="444125"/>
              <a:chOff x="-1131" y="445"/>
              <a:chExt cx="1909" cy="1475"/>
            </a:xfrm>
            <a:grpFill/>
          </p:grpSpPr>
          <p:sp>
            <p:nvSpPr>
              <p:cNvPr id="341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0" name="Group 96"/>
            <p:cNvGrpSpPr>
              <a:grpSpLocks noChangeAspect="1"/>
            </p:cNvGrpSpPr>
            <p:nvPr userDrawn="1"/>
          </p:nvGrpSpPr>
          <p:grpSpPr bwMode="auto">
            <a:xfrm>
              <a:off x="3553750" y="2193319"/>
              <a:ext cx="310792" cy="308358"/>
              <a:chOff x="-395" y="82"/>
              <a:chExt cx="1915" cy="1900"/>
            </a:xfrm>
            <a:grpFill/>
          </p:grpSpPr>
          <p:sp>
            <p:nvSpPr>
              <p:cNvPr id="336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1" name="Freeform 112"/>
            <p:cNvSpPr>
              <a:spLocks noEditPoints="1"/>
            </p:cNvSpPr>
            <p:nvPr userDrawn="1"/>
          </p:nvSpPr>
          <p:spPr bwMode="auto">
            <a:xfrm>
              <a:off x="4055224" y="3836319"/>
              <a:ext cx="213192" cy="313820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2" name="Group 81"/>
            <p:cNvGrpSpPr>
              <a:grpSpLocks noChangeAspect="1"/>
            </p:cNvGrpSpPr>
            <p:nvPr userDrawn="1"/>
          </p:nvGrpSpPr>
          <p:grpSpPr bwMode="auto">
            <a:xfrm>
              <a:off x="5011394" y="2097688"/>
              <a:ext cx="437613" cy="423541"/>
              <a:chOff x="-407" y="165"/>
              <a:chExt cx="1897" cy="1836"/>
            </a:xfrm>
            <a:grpFill/>
          </p:grpSpPr>
          <p:sp>
            <p:nvSpPr>
              <p:cNvPr id="331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Group 10"/>
            <p:cNvGrpSpPr>
              <a:grpSpLocks noChangeAspect="1"/>
            </p:cNvGrpSpPr>
            <p:nvPr userDrawn="1"/>
          </p:nvGrpSpPr>
          <p:grpSpPr bwMode="auto">
            <a:xfrm>
              <a:off x="4278153" y="1926886"/>
              <a:ext cx="561724" cy="558782"/>
              <a:chOff x="-701" y="616"/>
              <a:chExt cx="1909" cy="1899"/>
            </a:xfrm>
            <a:grpFill/>
          </p:grpSpPr>
          <p:sp>
            <p:nvSpPr>
              <p:cNvPr id="327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4" name="Group 127"/>
            <p:cNvGrpSpPr>
              <a:grpSpLocks noChangeAspect="1"/>
            </p:cNvGrpSpPr>
            <p:nvPr userDrawn="1"/>
          </p:nvGrpSpPr>
          <p:grpSpPr bwMode="auto">
            <a:xfrm>
              <a:off x="3521377" y="4707449"/>
              <a:ext cx="389108" cy="192111"/>
              <a:chOff x="-212" y="809"/>
              <a:chExt cx="1991" cy="983"/>
            </a:xfrm>
            <a:grpFill/>
          </p:grpSpPr>
          <p:sp>
            <p:nvSpPr>
              <p:cNvPr id="324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90"/>
            <p:cNvGrpSpPr>
              <a:grpSpLocks noChangeAspect="1"/>
            </p:cNvGrpSpPr>
            <p:nvPr userDrawn="1"/>
          </p:nvGrpSpPr>
          <p:grpSpPr bwMode="auto">
            <a:xfrm>
              <a:off x="4820112" y="4937719"/>
              <a:ext cx="269066" cy="269918"/>
              <a:chOff x="-572" y="250"/>
              <a:chExt cx="1895" cy="1901"/>
            </a:xfrm>
            <a:grpFill/>
          </p:grpSpPr>
          <p:sp>
            <p:nvSpPr>
              <p:cNvPr id="322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 userDrawn="1"/>
          </p:nvGrpSpPr>
          <p:grpSpPr bwMode="auto">
            <a:xfrm>
              <a:off x="5380981" y="4399301"/>
              <a:ext cx="461273" cy="369261"/>
              <a:chOff x="-1982" y="1399"/>
              <a:chExt cx="1900" cy="1521"/>
            </a:xfrm>
            <a:grpFill/>
          </p:grpSpPr>
          <p:sp>
            <p:nvSpPr>
              <p:cNvPr id="313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7" name="Group 90"/>
            <p:cNvGrpSpPr>
              <a:grpSpLocks noChangeAspect="1"/>
            </p:cNvGrpSpPr>
            <p:nvPr userDrawn="1"/>
          </p:nvGrpSpPr>
          <p:grpSpPr bwMode="auto">
            <a:xfrm>
              <a:off x="5596861" y="4092238"/>
              <a:ext cx="268824" cy="269675"/>
              <a:chOff x="-572" y="250"/>
              <a:chExt cx="1895" cy="1901"/>
            </a:xfrm>
            <a:grpFill/>
          </p:grpSpPr>
          <p:sp>
            <p:nvSpPr>
              <p:cNvPr id="311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8" name="Group 46"/>
            <p:cNvGrpSpPr>
              <a:grpSpLocks noChangeAspect="1"/>
            </p:cNvGrpSpPr>
            <p:nvPr userDrawn="1"/>
          </p:nvGrpSpPr>
          <p:grpSpPr bwMode="auto">
            <a:xfrm>
              <a:off x="5726410" y="3836185"/>
              <a:ext cx="434228" cy="314088"/>
              <a:chOff x="-527" y="492"/>
              <a:chExt cx="1912" cy="1383"/>
            </a:xfrm>
            <a:grpFill/>
          </p:grpSpPr>
          <p:sp>
            <p:nvSpPr>
              <p:cNvPr id="305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9" name="Group 72"/>
            <p:cNvGrpSpPr>
              <a:grpSpLocks noChangeAspect="1"/>
            </p:cNvGrpSpPr>
            <p:nvPr userDrawn="1"/>
          </p:nvGrpSpPr>
          <p:grpSpPr bwMode="auto">
            <a:xfrm>
              <a:off x="3873553" y="4824336"/>
              <a:ext cx="351397" cy="350655"/>
              <a:chOff x="-332" y="315"/>
              <a:chExt cx="1895" cy="1891"/>
            </a:xfrm>
            <a:grpFill/>
          </p:grpSpPr>
          <p:sp>
            <p:nvSpPr>
              <p:cNvPr id="300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420" name="Picture 14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9212" y="-581743"/>
            <a:ext cx="888792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60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13357" y="1921171"/>
            <a:ext cx="3384443" cy="3015657"/>
            <a:chOff x="3357261" y="932404"/>
            <a:chExt cx="5508660" cy="4908410"/>
          </a:xfrm>
        </p:grpSpPr>
        <p:sp>
          <p:nvSpPr>
            <p:cNvPr id="2" name="직사각형 1"/>
            <p:cNvSpPr/>
            <p:nvPr/>
          </p:nvSpPr>
          <p:spPr>
            <a:xfrm>
              <a:off x="3791744" y="3386609"/>
              <a:ext cx="4608512" cy="864096"/>
            </a:xfrm>
            <a:prstGeom prst="rect">
              <a:avLst/>
            </a:prstGeom>
            <a:solidFill>
              <a:srgbClr val="0C8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7261" y="3217158"/>
              <a:ext cx="5508660" cy="125237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C6CC2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POS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CO</a:t>
              </a:r>
              <a:r>
                <a:rPr kumimoji="1" lang="en-US" altLang="ko-KR" sz="4400" b="1" spc="-15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5799D5"/>
                  </a:solidFill>
                  <a:latin typeface="Arial" pitchFamily="34" charset="0"/>
                  <a:ea typeface="YDIYGo540" pitchFamily="18" charset="-127"/>
                  <a:cs typeface="Arial" pitchFamily="34" charset="0"/>
                </a:rPr>
                <a:t>WAY</a:t>
              </a:r>
              <a:endParaRPr kumimoji="1" lang="en-US" altLang="ko-KR" sz="44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5799D5"/>
                </a:solidFill>
                <a:latin typeface="Arial" pitchFamily="34" charset="0"/>
                <a:ea typeface="YDIYGo540" pitchFamily="18" charset="-127"/>
                <a:cs typeface="Arial" pitchFamily="34" charset="0"/>
              </a:endParaRPr>
            </a:p>
          </p:txBody>
        </p:sp>
        <p:grpSp>
          <p:nvGrpSpPr>
            <p:cNvPr id="269" name="Group 4"/>
            <p:cNvGrpSpPr>
              <a:grpSpLocks noChangeAspect="1"/>
            </p:cNvGrpSpPr>
            <p:nvPr userDrawn="1"/>
          </p:nvGrpSpPr>
          <p:grpSpPr bwMode="auto">
            <a:xfrm>
              <a:off x="4286206" y="4926386"/>
              <a:ext cx="652142" cy="289229"/>
              <a:chOff x="-1980" y="1599"/>
              <a:chExt cx="1894" cy="1120"/>
            </a:xfrm>
            <a:solidFill>
              <a:schemeClr val="bg1"/>
            </a:solidFill>
          </p:grpSpPr>
          <p:sp>
            <p:nvSpPr>
              <p:cNvPr id="417" name="Freeform 6"/>
              <p:cNvSpPr>
                <a:spLocks/>
              </p:cNvSpPr>
              <p:nvPr userDrawn="1"/>
            </p:nvSpPr>
            <p:spPr bwMode="auto">
              <a:xfrm>
                <a:off x="-636" y="2169"/>
                <a:ext cx="550" cy="550"/>
              </a:xfrm>
              <a:custGeom>
                <a:avLst/>
                <a:gdLst>
                  <a:gd name="T0" fmla="*/ 0 w 1101"/>
                  <a:gd name="T1" fmla="*/ 0 h 1099"/>
                  <a:gd name="T2" fmla="*/ 256 w 1101"/>
                  <a:gd name="T3" fmla="*/ 0 h 1099"/>
                  <a:gd name="T4" fmla="*/ 332 w 1101"/>
                  <a:gd name="T5" fmla="*/ 2 h 1099"/>
                  <a:gd name="T6" fmla="*/ 407 w 1101"/>
                  <a:gd name="T7" fmla="*/ 11 h 1099"/>
                  <a:gd name="T8" fmla="*/ 478 w 1101"/>
                  <a:gd name="T9" fmla="*/ 26 h 1099"/>
                  <a:gd name="T10" fmla="*/ 546 w 1101"/>
                  <a:gd name="T11" fmla="*/ 47 h 1099"/>
                  <a:gd name="T12" fmla="*/ 611 w 1101"/>
                  <a:gd name="T13" fmla="*/ 72 h 1099"/>
                  <a:gd name="T14" fmla="*/ 673 w 1101"/>
                  <a:gd name="T15" fmla="*/ 102 h 1099"/>
                  <a:gd name="T16" fmla="*/ 733 w 1101"/>
                  <a:gd name="T17" fmla="*/ 139 h 1099"/>
                  <a:gd name="T18" fmla="*/ 787 w 1101"/>
                  <a:gd name="T19" fmla="*/ 179 h 1099"/>
                  <a:gd name="T20" fmla="*/ 839 w 1101"/>
                  <a:gd name="T21" fmla="*/ 224 h 1099"/>
                  <a:gd name="T22" fmla="*/ 886 w 1101"/>
                  <a:gd name="T23" fmla="*/ 273 h 1099"/>
                  <a:gd name="T24" fmla="*/ 929 w 1101"/>
                  <a:gd name="T25" fmla="*/ 326 h 1099"/>
                  <a:gd name="T26" fmla="*/ 967 w 1101"/>
                  <a:gd name="T27" fmla="*/ 383 h 1099"/>
                  <a:gd name="T28" fmla="*/ 1002 w 1101"/>
                  <a:gd name="T29" fmla="*/ 445 h 1099"/>
                  <a:gd name="T30" fmla="*/ 1032 w 1101"/>
                  <a:gd name="T31" fmla="*/ 509 h 1099"/>
                  <a:gd name="T32" fmla="*/ 1056 w 1101"/>
                  <a:gd name="T33" fmla="*/ 578 h 1099"/>
                  <a:gd name="T34" fmla="*/ 1075 w 1101"/>
                  <a:gd name="T35" fmla="*/ 649 h 1099"/>
                  <a:gd name="T36" fmla="*/ 1089 w 1101"/>
                  <a:gd name="T37" fmla="*/ 724 h 1099"/>
                  <a:gd name="T38" fmla="*/ 1098 w 1101"/>
                  <a:gd name="T39" fmla="*/ 801 h 1099"/>
                  <a:gd name="T40" fmla="*/ 1101 w 1101"/>
                  <a:gd name="T41" fmla="*/ 880 h 1099"/>
                  <a:gd name="T42" fmla="*/ 1101 w 1101"/>
                  <a:gd name="T43" fmla="*/ 1099 h 1099"/>
                  <a:gd name="T44" fmla="*/ 537 w 1101"/>
                  <a:gd name="T45" fmla="*/ 1099 h 1099"/>
                  <a:gd name="T46" fmla="*/ 537 w 1101"/>
                  <a:gd name="T47" fmla="*/ 880 h 1099"/>
                  <a:gd name="T48" fmla="*/ 537 w 1101"/>
                  <a:gd name="T49" fmla="*/ 866 h 1099"/>
                  <a:gd name="T50" fmla="*/ 536 w 1101"/>
                  <a:gd name="T51" fmla="*/ 850 h 1099"/>
                  <a:gd name="T52" fmla="*/ 535 w 1101"/>
                  <a:gd name="T53" fmla="*/ 830 h 1099"/>
                  <a:gd name="T54" fmla="*/ 533 w 1101"/>
                  <a:gd name="T55" fmla="*/ 810 h 1099"/>
                  <a:gd name="T56" fmla="*/ 528 w 1101"/>
                  <a:gd name="T57" fmla="*/ 787 h 1099"/>
                  <a:gd name="T58" fmla="*/ 524 w 1101"/>
                  <a:gd name="T59" fmla="*/ 764 h 1099"/>
                  <a:gd name="T60" fmla="*/ 517 w 1101"/>
                  <a:gd name="T61" fmla="*/ 740 h 1099"/>
                  <a:gd name="T62" fmla="*/ 508 w 1101"/>
                  <a:gd name="T63" fmla="*/ 716 h 1099"/>
                  <a:gd name="T64" fmla="*/ 496 w 1101"/>
                  <a:gd name="T65" fmla="*/ 693 h 1099"/>
                  <a:gd name="T66" fmla="*/ 482 w 1101"/>
                  <a:gd name="T67" fmla="*/ 670 h 1099"/>
                  <a:gd name="T68" fmla="*/ 466 w 1101"/>
                  <a:gd name="T69" fmla="*/ 648 h 1099"/>
                  <a:gd name="T70" fmla="*/ 447 w 1101"/>
                  <a:gd name="T71" fmla="*/ 627 h 1099"/>
                  <a:gd name="T72" fmla="*/ 424 w 1101"/>
                  <a:gd name="T73" fmla="*/ 609 h 1099"/>
                  <a:gd name="T74" fmla="*/ 398 w 1101"/>
                  <a:gd name="T75" fmla="*/ 593 h 1099"/>
                  <a:gd name="T76" fmla="*/ 369 w 1101"/>
                  <a:gd name="T77" fmla="*/ 580 h 1099"/>
                  <a:gd name="T78" fmla="*/ 335 w 1101"/>
                  <a:gd name="T79" fmla="*/ 570 h 1099"/>
                  <a:gd name="T80" fmla="*/ 297 w 1101"/>
                  <a:gd name="T81" fmla="*/ 564 h 1099"/>
                  <a:gd name="T82" fmla="*/ 256 w 1101"/>
                  <a:gd name="T83" fmla="*/ 562 h 1099"/>
                  <a:gd name="T84" fmla="*/ 10 w 1101"/>
                  <a:gd name="T85" fmla="*/ 562 h 1099"/>
                  <a:gd name="T86" fmla="*/ 25 w 1101"/>
                  <a:gd name="T87" fmla="*/ 509 h 1099"/>
                  <a:gd name="T88" fmla="*/ 38 w 1101"/>
                  <a:gd name="T89" fmla="*/ 457 h 1099"/>
                  <a:gd name="T90" fmla="*/ 46 w 1101"/>
                  <a:gd name="T91" fmla="*/ 404 h 1099"/>
                  <a:gd name="T92" fmla="*/ 51 w 1101"/>
                  <a:gd name="T93" fmla="*/ 351 h 1099"/>
                  <a:gd name="T94" fmla="*/ 54 w 1101"/>
                  <a:gd name="T95" fmla="*/ 296 h 1099"/>
                  <a:gd name="T96" fmla="*/ 51 w 1101"/>
                  <a:gd name="T97" fmla="*/ 234 h 1099"/>
                  <a:gd name="T98" fmla="*/ 45 w 1101"/>
                  <a:gd name="T99" fmla="*/ 172 h 1099"/>
                  <a:gd name="T100" fmla="*/ 33 w 1101"/>
                  <a:gd name="T101" fmla="*/ 112 h 1099"/>
                  <a:gd name="T102" fmla="*/ 18 w 1101"/>
                  <a:gd name="T103" fmla="*/ 55 h 1099"/>
                  <a:gd name="T104" fmla="*/ 0 w 1101"/>
                  <a:gd name="T105" fmla="*/ 0 h 1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1" h="1099">
                    <a:moveTo>
                      <a:pt x="0" y="0"/>
                    </a:moveTo>
                    <a:lnTo>
                      <a:pt x="256" y="0"/>
                    </a:lnTo>
                    <a:lnTo>
                      <a:pt x="332" y="2"/>
                    </a:lnTo>
                    <a:lnTo>
                      <a:pt x="407" y="11"/>
                    </a:lnTo>
                    <a:lnTo>
                      <a:pt x="478" y="26"/>
                    </a:lnTo>
                    <a:lnTo>
                      <a:pt x="546" y="47"/>
                    </a:lnTo>
                    <a:lnTo>
                      <a:pt x="611" y="72"/>
                    </a:lnTo>
                    <a:lnTo>
                      <a:pt x="673" y="102"/>
                    </a:lnTo>
                    <a:lnTo>
                      <a:pt x="733" y="139"/>
                    </a:lnTo>
                    <a:lnTo>
                      <a:pt x="787" y="179"/>
                    </a:lnTo>
                    <a:lnTo>
                      <a:pt x="839" y="224"/>
                    </a:lnTo>
                    <a:lnTo>
                      <a:pt x="886" y="273"/>
                    </a:lnTo>
                    <a:lnTo>
                      <a:pt x="929" y="326"/>
                    </a:lnTo>
                    <a:lnTo>
                      <a:pt x="967" y="383"/>
                    </a:lnTo>
                    <a:lnTo>
                      <a:pt x="1002" y="445"/>
                    </a:lnTo>
                    <a:lnTo>
                      <a:pt x="1032" y="509"/>
                    </a:lnTo>
                    <a:lnTo>
                      <a:pt x="1056" y="578"/>
                    </a:lnTo>
                    <a:lnTo>
                      <a:pt x="1075" y="649"/>
                    </a:lnTo>
                    <a:lnTo>
                      <a:pt x="1089" y="724"/>
                    </a:lnTo>
                    <a:lnTo>
                      <a:pt x="1098" y="801"/>
                    </a:lnTo>
                    <a:lnTo>
                      <a:pt x="1101" y="880"/>
                    </a:lnTo>
                    <a:lnTo>
                      <a:pt x="1101" y="1099"/>
                    </a:lnTo>
                    <a:lnTo>
                      <a:pt x="537" y="1099"/>
                    </a:lnTo>
                    <a:lnTo>
                      <a:pt x="537" y="880"/>
                    </a:lnTo>
                    <a:lnTo>
                      <a:pt x="537" y="866"/>
                    </a:lnTo>
                    <a:lnTo>
                      <a:pt x="536" y="850"/>
                    </a:lnTo>
                    <a:lnTo>
                      <a:pt x="535" y="830"/>
                    </a:lnTo>
                    <a:lnTo>
                      <a:pt x="533" y="810"/>
                    </a:lnTo>
                    <a:lnTo>
                      <a:pt x="528" y="787"/>
                    </a:lnTo>
                    <a:lnTo>
                      <a:pt x="524" y="764"/>
                    </a:lnTo>
                    <a:lnTo>
                      <a:pt x="517" y="740"/>
                    </a:lnTo>
                    <a:lnTo>
                      <a:pt x="508" y="716"/>
                    </a:lnTo>
                    <a:lnTo>
                      <a:pt x="496" y="693"/>
                    </a:lnTo>
                    <a:lnTo>
                      <a:pt x="482" y="670"/>
                    </a:lnTo>
                    <a:lnTo>
                      <a:pt x="466" y="648"/>
                    </a:lnTo>
                    <a:lnTo>
                      <a:pt x="447" y="627"/>
                    </a:lnTo>
                    <a:lnTo>
                      <a:pt x="424" y="609"/>
                    </a:lnTo>
                    <a:lnTo>
                      <a:pt x="398" y="593"/>
                    </a:lnTo>
                    <a:lnTo>
                      <a:pt x="369" y="580"/>
                    </a:lnTo>
                    <a:lnTo>
                      <a:pt x="335" y="570"/>
                    </a:lnTo>
                    <a:lnTo>
                      <a:pt x="297" y="564"/>
                    </a:lnTo>
                    <a:lnTo>
                      <a:pt x="256" y="562"/>
                    </a:lnTo>
                    <a:lnTo>
                      <a:pt x="10" y="562"/>
                    </a:lnTo>
                    <a:lnTo>
                      <a:pt x="25" y="509"/>
                    </a:lnTo>
                    <a:lnTo>
                      <a:pt x="38" y="457"/>
                    </a:lnTo>
                    <a:lnTo>
                      <a:pt x="46" y="404"/>
                    </a:lnTo>
                    <a:lnTo>
                      <a:pt x="51" y="351"/>
                    </a:lnTo>
                    <a:lnTo>
                      <a:pt x="54" y="296"/>
                    </a:lnTo>
                    <a:lnTo>
                      <a:pt x="51" y="234"/>
                    </a:lnTo>
                    <a:lnTo>
                      <a:pt x="45" y="172"/>
                    </a:lnTo>
                    <a:lnTo>
                      <a:pt x="33" y="112"/>
                    </a:lnTo>
                    <a:lnTo>
                      <a:pt x="18" y="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Freeform 7"/>
              <p:cNvSpPr>
                <a:spLocks/>
              </p:cNvSpPr>
              <p:nvPr userDrawn="1"/>
            </p:nvSpPr>
            <p:spPr bwMode="auto">
              <a:xfrm>
                <a:off x="-1980" y="1599"/>
                <a:ext cx="1535" cy="1045"/>
              </a:xfrm>
              <a:custGeom>
                <a:avLst/>
                <a:gdLst>
                  <a:gd name="T0" fmla="*/ 1893 w 3070"/>
                  <a:gd name="T1" fmla="*/ 0 h 2092"/>
                  <a:gd name="T2" fmla="*/ 1999 w 3070"/>
                  <a:gd name="T3" fmla="*/ 14 h 2092"/>
                  <a:gd name="T4" fmla="*/ 2096 w 3070"/>
                  <a:gd name="T5" fmla="*/ 53 h 2092"/>
                  <a:gd name="T6" fmla="*/ 2179 w 3070"/>
                  <a:gd name="T7" fmla="*/ 113 h 2092"/>
                  <a:gd name="T8" fmla="*/ 2244 w 3070"/>
                  <a:gd name="T9" fmla="*/ 192 h 2092"/>
                  <a:gd name="T10" fmla="*/ 2289 w 3070"/>
                  <a:gd name="T11" fmla="*/ 285 h 2092"/>
                  <a:gd name="T12" fmla="*/ 2942 w 3070"/>
                  <a:gd name="T13" fmla="*/ 288 h 2092"/>
                  <a:gd name="T14" fmla="*/ 2999 w 3070"/>
                  <a:gd name="T15" fmla="*/ 313 h 2092"/>
                  <a:gd name="T16" fmla="*/ 3043 w 3070"/>
                  <a:gd name="T17" fmla="*/ 356 h 2092"/>
                  <a:gd name="T18" fmla="*/ 3067 w 3070"/>
                  <a:gd name="T19" fmla="*/ 413 h 2092"/>
                  <a:gd name="T20" fmla="*/ 3067 w 3070"/>
                  <a:gd name="T21" fmla="*/ 478 h 2092"/>
                  <a:gd name="T22" fmla="*/ 3043 w 3070"/>
                  <a:gd name="T23" fmla="*/ 534 h 2092"/>
                  <a:gd name="T24" fmla="*/ 2999 w 3070"/>
                  <a:gd name="T25" fmla="*/ 578 h 2092"/>
                  <a:gd name="T26" fmla="*/ 2942 w 3070"/>
                  <a:gd name="T27" fmla="*/ 602 h 2092"/>
                  <a:gd name="T28" fmla="*/ 2266 w 3070"/>
                  <a:gd name="T29" fmla="*/ 605 h 2092"/>
                  <a:gd name="T30" fmla="*/ 2244 w 3070"/>
                  <a:gd name="T31" fmla="*/ 641 h 2092"/>
                  <a:gd name="T32" fmla="*/ 2204 w 3070"/>
                  <a:gd name="T33" fmla="*/ 695 h 2092"/>
                  <a:gd name="T34" fmla="*/ 2135 w 3070"/>
                  <a:gd name="T35" fmla="*/ 754 h 2092"/>
                  <a:gd name="T36" fmla="*/ 2056 w 3070"/>
                  <a:gd name="T37" fmla="*/ 799 h 2092"/>
                  <a:gd name="T38" fmla="*/ 2172 w 3070"/>
                  <a:gd name="T39" fmla="*/ 841 h 2092"/>
                  <a:gd name="T40" fmla="*/ 2277 w 3070"/>
                  <a:gd name="T41" fmla="*/ 903 h 2092"/>
                  <a:gd name="T42" fmla="*/ 2368 w 3070"/>
                  <a:gd name="T43" fmla="*/ 984 h 2092"/>
                  <a:gd name="T44" fmla="*/ 2444 w 3070"/>
                  <a:gd name="T45" fmla="*/ 1079 h 2092"/>
                  <a:gd name="T46" fmla="*/ 2502 w 3070"/>
                  <a:gd name="T47" fmla="*/ 1188 h 2092"/>
                  <a:gd name="T48" fmla="*/ 2537 w 3070"/>
                  <a:gd name="T49" fmla="*/ 1307 h 2092"/>
                  <a:gd name="T50" fmla="*/ 2550 w 3070"/>
                  <a:gd name="T51" fmla="*/ 1434 h 2092"/>
                  <a:gd name="T52" fmla="*/ 2536 w 3070"/>
                  <a:gd name="T53" fmla="*/ 1566 h 2092"/>
                  <a:gd name="T54" fmla="*/ 2498 w 3070"/>
                  <a:gd name="T55" fmla="*/ 1690 h 2092"/>
                  <a:gd name="T56" fmla="*/ 2437 w 3070"/>
                  <a:gd name="T57" fmla="*/ 1802 h 2092"/>
                  <a:gd name="T58" fmla="*/ 2357 w 3070"/>
                  <a:gd name="T59" fmla="*/ 1899 h 2092"/>
                  <a:gd name="T60" fmla="*/ 2259 w 3070"/>
                  <a:gd name="T61" fmla="*/ 1979 h 2092"/>
                  <a:gd name="T62" fmla="*/ 2148 w 3070"/>
                  <a:gd name="T63" fmla="*/ 2040 h 2092"/>
                  <a:gd name="T64" fmla="*/ 2025 w 3070"/>
                  <a:gd name="T65" fmla="*/ 2078 h 2092"/>
                  <a:gd name="T66" fmla="*/ 1893 w 3070"/>
                  <a:gd name="T67" fmla="*/ 2092 h 2092"/>
                  <a:gd name="T68" fmla="*/ 1768 w 3070"/>
                  <a:gd name="T69" fmla="*/ 2080 h 2092"/>
                  <a:gd name="T70" fmla="*/ 1652 w 3070"/>
                  <a:gd name="T71" fmla="*/ 2047 h 2092"/>
                  <a:gd name="T72" fmla="*/ 1547 w 3070"/>
                  <a:gd name="T73" fmla="*/ 1993 h 2092"/>
                  <a:gd name="T74" fmla="*/ 1452 w 3070"/>
                  <a:gd name="T75" fmla="*/ 1923 h 2092"/>
                  <a:gd name="T76" fmla="*/ 448 w 3070"/>
                  <a:gd name="T77" fmla="*/ 1883 h 2092"/>
                  <a:gd name="T78" fmla="*/ 0 w 3070"/>
                  <a:gd name="T79" fmla="*/ 1704 h 2092"/>
                  <a:gd name="T80" fmla="*/ 448 w 3070"/>
                  <a:gd name="T81" fmla="*/ 1142 h 2092"/>
                  <a:gd name="T82" fmla="*/ 1403 w 3070"/>
                  <a:gd name="T83" fmla="*/ 1001 h 2092"/>
                  <a:gd name="T84" fmla="*/ 1483 w 3070"/>
                  <a:gd name="T85" fmla="*/ 923 h 2092"/>
                  <a:gd name="T86" fmla="*/ 1574 w 3070"/>
                  <a:gd name="T87" fmla="*/ 862 h 2092"/>
                  <a:gd name="T88" fmla="*/ 1675 w 3070"/>
                  <a:gd name="T89" fmla="*/ 817 h 2092"/>
                  <a:gd name="T90" fmla="*/ 1688 w 3070"/>
                  <a:gd name="T91" fmla="*/ 782 h 2092"/>
                  <a:gd name="T92" fmla="*/ 1614 w 3070"/>
                  <a:gd name="T93" fmla="*/ 728 h 2092"/>
                  <a:gd name="T94" fmla="*/ 1552 w 3070"/>
                  <a:gd name="T95" fmla="*/ 659 h 2092"/>
                  <a:gd name="T96" fmla="*/ 1529 w 3070"/>
                  <a:gd name="T97" fmla="*/ 621 h 2092"/>
                  <a:gd name="T98" fmla="*/ 874 w 3070"/>
                  <a:gd name="T99" fmla="*/ 605 h 2092"/>
                  <a:gd name="T100" fmla="*/ 812 w 3070"/>
                  <a:gd name="T101" fmla="*/ 592 h 2092"/>
                  <a:gd name="T102" fmla="*/ 762 w 3070"/>
                  <a:gd name="T103" fmla="*/ 558 h 2092"/>
                  <a:gd name="T104" fmla="*/ 727 w 3070"/>
                  <a:gd name="T105" fmla="*/ 508 h 2092"/>
                  <a:gd name="T106" fmla="*/ 715 w 3070"/>
                  <a:gd name="T107" fmla="*/ 446 h 2092"/>
                  <a:gd name="T108" fmla="*/ 727 w 3070"/>
                  <a:gd name="T109" fmla="*/ 382 h 2092"/>
                  <a:gd name="T110" fmla="*/ 762 w 3070"/>
                  <a:gd name="T111" fmla="*/ 332 h 2092"/>
                  <a:gd name="T112" fmla="*/ 812 w 3070"/>
                  <a:gd name="T113" fmla="*/ 298 h 2092"/>
                  <a:gd name="T114" fmla="*/ 874 w 3070"/>
                  <a:gd name="T115" fmla="*/ 285 h 2092"/>
                  <a:gd name="T116" fmla="*/ 1516 w 3070"/>
                  <a:gd name="T117" fmla="*/ 237 h 2092"/>
                  <a:gd name="T118" fmla="*/ 1571 w 3070"/>
                  <a:gd name="T119" fmla="*/ 151 h 2092"/>
                  <a:gd name="T120" fmla="*/ 1645 w 3070"/>
                  <a:gd name="T121" fmla="*/ 81 h 2092"/>
                  <a:gd name="T122" fmla="*/ 1736 w 3070"/>
                  <a:gd name="T123" fmla="*/ 30 h 2092"/>
                  <a:gd name="T124" fmla="*/ 1839 w 3070"/>
                  <a:gd name="T125" fmla="*/ 4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70" h="2092">
                    <a:moveTo>
                      <a:pt x="1893" y="0"/>
                    </a:moveTo>
                    <a:lnTo>
                      <a:pt x="1893" y="0"/>
                    </a:lnTo>
                    <a:lnTo>
                      <a:pt x="1947" y="4"/>
                    </a:lnTo>
                    <a:lnTo>
                      <a:pt x="1999" y="14"/>
                    </a:lnTo>
                    <a:lnTo>
                      <a:pt x="2049" y="30"/>
                    </a:lnTo>
                    <a:lnTo>
                      <a:pt x="2096" y="53"/>
                    </a:lnTo>
                    <a:lnTo>
                      <a:pt x="2140" y="81"/>
                    </a:lnTo>
                    <a:lnTo>
                      <a:pt x="2179" y="113"/>
                    </a:lnTo>
                    <a:lnTo>
                      <a:pt x="2213" y="151"/>
                    </a:lnTo>
                    <a:lnTo>
                      <a:pt x="2244" y="192"/>
                    </a:lnTo>
                    <a:lnTo>
                      <a:pt x="2269" y="237"/>
                    </a:lnTo>
                    <a:lnTo>
                      <a:pt x="2289" y="285"/>
                    </a:lnTo>
                    <a:lnTo>
                      <a:pt x="2909" y="285"/>
                    </a:lnTo>
                    <a:lnTo>
                      <a:pt x="2942" y="288"/>
                    </a:lnTo>
                    <a:lnTo>
                      <a:pt x="2973" y="298"/>
                    </a:lnTo>
                    <a:lnTo>
                      <a:pt x="2999" y="313"/>
                    </a:lnTo>
                    <a:lnTo>
                      <a:pt x="3023" y="332"/>
                    </a:lnTo>
                    <a:lnTo>
                      <a:pt x="3043" y="356"/>
                    </a:lnTo>
                    <a:lnTo>
                      <a:pt x="3058" y="382"/>
                    </a:lnTo>
                    <a:lnTo>
                      <a:pt x="3067" y="413"/>
                    </a:lnTo>
                    <a:lnTo>
                      <a:pt x="3070" y="446"/>
                    </a:lnTo>
                    <a:lnTo>
                      <a:pt x="3067" y="478"/>
                    </a:lnTo>
                    <a:lnTo>
                      <a:pt x="3058" y="508"/>
                    </a:lnTo>
                    <a:lnTo>
                      <a:pt x="3043" y="534"/>
                    </a:lnTo>
                    <a:lnTo>
                      <a:pt x="3023" y="558"/>
                    </a:lnTo>
                    <a:lnTo>
                      <a:pt x="2999" y="578"/>
                    </a:lnTo>
                    <a:lnTo>
                      <a:pt x="2973" y="592"/>
                    </a:lnTo>
                    <a:lnTo>
                      <a:pt x="2942" y="602"/>
                    </a:lnTo>
                    <a:lnTo>
                      <a:pt x="2909" y="605"/>
                    </a:lnTo>
                    <a:lnTo>
                      <a:pt x="2266" y="605"/>
                    </a:lnTo>
                    <a:lnTo>
                      <a:pt x="2256" y="621"/>
                    </a:lnTo>
                    <a:lnTo>
                      <a:pt x="2244" y="641"/>
                    </a:lnTo>
                    <a:lnTo>
                      <a:pt x="2232" y="660"/>
                    </a:lnTo>
                    <a:lnTo>
                      <a:pt x="2204" y="695"/>
                    </a:lnTo>
                    <a:lnTo>
                      <a:pt x="2171" y="727"/>
                    </a:lnTo>
                    <a:lnTo>
                      <a:pt x="2135" y="754"/>
                    </a:lnTo>
                    <a:lnTo>
                      <a:pt x="2097" y="778"/>
                    </a:lnTo>
                    <a:lnTo>
                      <a:pt x="2056" y="799"/>
                    </a:lnTo>
                    <a:lnTo>
                      <a:pt x="2115" y="817"/>
                    </a:lnTo>
                    <a:lnTo>
                      <a:pt x="2172" y="841"/>
                    </a:lnTo>
                    <a:lnTo>
                      <a:pt x="2226" y="870"/>
                    </a:lnTo>
                    <a:lnTo>
                      <a:pt x="2277" y="903"/>
                    </a:lnTo>
                    <a:lnTo>
                      <a:pt x="2325" y="941"/>
                    </a:lnTo>
                    <a:lnTo>
                      <a:pt x="2368" y="984"/>
                    </a:lnTo>
                    <a:lnTo>
                      <a:pt x="2408" y="1030"/>
                    </a:lnTo>
                    <a:lnTo>
                      <a:pt x="2444" y="1079"/>
                    </a:lnTo>
                    <a:lnTo>
                      <a:pt x="2475" y="1132"/>
                    </a:lnTo>
                    <a:lnTo>
                      <a:pt x="2502" y="1188"/>
                    </a:lnTo>
                    <a:lnTo>
                      <a:pt x="2522" y="1246"/>
                    </a:lnTo>
                    <a:lnTo>
                      <a:pt x="2537" y="1307"/>
                    </a:lnTo>
                    <a:lnTo>
                      <a:pt x="2546" y="1370"/>
                    </a:lnTo>
                    <a:lnTo>
                      <a:pt x="2550" y="1434"/>
                    </a:lnTo>
                    <a:lnTo>
                      <a:pt x="2546" y="1502"/>
                    </a:lnTo>
                    <a:lnTo>
                      <a:pt x="2536" y="1566"/>
                    </a:lnTo>
                    <a:lnTo>
                      <a:pt x="2520" y="1629"/>
                    </a:lnTo>
                    <a:lnTo>
                      <a:pt x="2498" y="1690"/>
                    </a:lnTo>
                    <a:lnTo>
                      <a:pt x="2469" y="1748"/>
                    </a:lnTo>
                    <a:lnTo>
                      <a:pt x="2437" y="1802"/>
                    </a:lnTo>
                    <a:lnTo>
                      <a:pt x="2399" y="1852"/>
                    </a:lnTo>
                    <a:lnTo>
                      <a:pt x="2357" y="1899"/>
                    </a:lnTo>
                    <a:lnTo>
                      <a:pt x="2310" y="1942"/>
                    </a:lnTo>
                    <a:lnTo>
                      <a:pt x="2259" y="1979"/>
                    </a:lnTo>
                    <a:lnTo>
                      <a:pt x="2205" y="2012"/>
                    </a:lnTo>
                    <a:lnTo>
                      <a:pt x="2148" y="2040"/>
                    </a:lnTo>
                    <a:lnTo>
                      <a:pt x="2088" y="2062"/>
                    </a:lnTo>
                    <a:lnTo>
                      <a:pt x="2025" y="2078"/>
                    </a:lnTo>
                    <a:lnTo>
                      <a:pt x="1959" y="2088"/>
                    </a:lnTo>
                    <a:lnTo>
                      <a:pt x="1893" y="2092"/>
                    </a:lnTo>
                    <a:lnTo>
                      <a:pt x="1829" y="2088"/>
                    </a:lnTo>
                    <a:lnTo>
                      <a:pt x="1768" y="2080"/>
                    </a:lnTo>
                    <a:lnTo>
                      <a:pt x="1710" y="2065"/>
                    </a:lnTo>
                    <a:lnTo>
                      <a:pt x="1652" y="2047"/>
                    </a:lnTo>
                    <a:lnTo>
                      <a:pt x="1598" y="2023"/>
                    </a:lnTo>
                    <a:lnTo>
                      <a:pt x="1547" y="1993"/>
                    </a:lnTo>
                    <a:lnTo>
                      <a:pt x="1497" y="1961"/>
                    </a:lnTo>
                    <a:lnTo>
                      <a:pt x="1452" y="1923"/>
                    </a:lnTo>
                    <a:lnTo>
                      <a:pt x="1410" y="1883"/>
                    </a:lnTo>
                    <a:lnTo>
                      <a:pt x="448" y="1883"/>
                    </a:lnTo>
                    <a:lnTo>
                      <a:pt x="448" y="1704"/>
                    </a:lnTo>
                    <a:lnTo>
                      <a:pt x="0" y="1704"/>
                    </a:lnTo>
                    <a:lnTo>
                      <a:pt x="0" y="1142"/>
                    </a:lnTo>
                    <a:lnTo>
                      <a:pt x="448" y="1142"/>
                    </a:lnTo>
                    <a:lnTo>
                      <a:pt x="448" y="1001"/>
                    </a:lnTo>
                    <a:lnTo>
                      <a:pt x="1403" y="1001"/>
                    </a:lnTo>
                    <a:lnTo>
                      <a:pt x="1442" y="960"/>
                    </a:lnTo>
                    <a:lnTo>
                      <a:pt x="1483" y="923"/>
                    </a:lnTo>
                    <a:lnTo>
                      <a:pt x="1527" y="890"/>
                    </a:lnTo>
                    <a:lnTo>
                      <a:pt x="1574" y="862"/>
                    </a:lnTo>
                    <a:lnTo>
                      <a:pt x="1624" y="838"/>
                    </a:lnTo>
                    <a:lnTo>
                      <a:pt x="1675" y="817"/>
                    </a:lnTo>
                    <a:lnTo>
                      <a:pt x="1729" y="802"/>
                    </a:lnTo>
                    <a:lnTo>
                      <a:pt x="1688" y="782"/>
                    </a:lnTo>
                    <a:lnTo>
                      <a:pt x="1650" y="756"/>
                    </a:lnTo>
                    <a:lnTo>
                      <a:pt x="1614" y="728"/>
                    </a:lnTo>
                    <a:lnTo>
                      <a:pt x="1581" y="696"/>
                    </a:lnTo>
                    <a:lnTo>
                      <a:pt x="1552" y="659"/>
                    </a:lnTo>
                    <a:lnTo>
                      <a:pt x="1541" y="641"/>
                    </a:lnTo>
                    <a:lnTo>
                      <a:pt x="1529" y="621"/>
                    </a:lnTo>
                    <a:lnTo>
                      <a:pt x="1518" y="605"/>
                    </a:lnTo>
                    <a:lnTo>
                      <a:pt x="874" y="605"/>
                    </a:lnTo>
                    <a:lnTo>
                      <a:pt x="842" y="602"/>
                    </a:lnTo>
                    <a:lnTo>
                      <a:pt x="812" y="592"/>
                    </a:lnTo>
                    <a:lnTo>
                      <a:pt x="785" y="578"/>
                    </a:lnTo>
                    <a:lnTo>
                      <a:pt x="762" y="558"/>
                    </a:lnTo>
                    <a:lnTo>
                      <a:pt x="742" y="534"/>
                    </a:lnTo>
                    <a:lnTo>
                      <a:pt x="727" y="508"/>
                    </a:lnTo>
                    <a:lnTo>
                      <a:pt x="718" y="478"/>
                    </a:lnTo>
                    <a:lnTo>
                      <a:pt x="715" y="446"/>
                    </a:lnTo>
                    <a:lnTo>
                      <a:pt x="718" y="413"/>
                    </a:lnTo>
                    <a:lnTo>
                      <a:pt x="727" y="382"/>
                    </a:lnTo>
                    <a:lnTo>
                      <a:pt x="742" y="356"/>
                    </a:lnTo>
                    <a:lnTo>
                      <a:pt x="762" y="332"/>
                    </a:lnTo>
                    <a:lnTo>
                      <a:pt x="785" y="313"/>
                    </a:lnTo>
                    <a:lnTo>
                      <a:pt x="812" y="298"/>
                    </a:lnTo>
                    <a:lnTo>
                      <a:pt x="842" y="288"/>
                    </a:lnTo>
                    <a:lnTo>
                      <a:pt x="874" y="285"/>
                    </a:lnTo>
                    <a:lnTo>
                      <a:pt x="1496" y="285"/>
                    </a:lnTo>
                    <a:lnTo>
                      <a:pt x="1516" y="237"/>
                    </a:lnTo>
                    <a:lnTo>
                      <a:pt x="1541" y="192"/>
                    </a:lnTo>
                    <a:lnTo>
                      <a:pt x="1571" y="151"/>
                    </a:lnTo>
                    <a:lnTo>
                      <a:pt x="1606" y="113"/>
                    </a:lnTo>
                    <a:lnTo>
                      <a:pt x="1645" y="81"/>
                    </a:lnTo>
                    <a:lnTo>
                      <a:pt x="1689" y="53"/>
                    </a:lnTo>
                    <a:lnTo>
                      <a:pt x="1736" y="30"/>
                    </a:lnTo>
                    <a:lnTo>
                      <a:pt x="1786" y="14"/>
                    </a:lnTo>
                    <a:lnTo>
                      <a:pt x="1839" y="4"/>
                    </a:lnTo>
                    <a:lnTo>
                      <a:pt x="1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Group 10"/>
            <p:cNvGrpSpPr>
              <a:grpSpLocks noChangeAspect="1"/>
            </p:cNvGrpSpPr>
            <p:nvPr userDrawn="1"/>
          </p:nvGrpSpPr>
          <p:grpSpPr bwMode="auto">
            <a:xfrm>
              <a:off x="5391521" y="5088778"/>
              <a:ext cx="493764" cy="368383"/>
              <a:chOff x="-701" y="616"/>
              <a:chExt cx="1909" cy="1899"/>
            </a:xfrm>
            <a:solidFill>
              <a:srgbClr val="D0CECE"/>
            </a:solidFill>
          </p:grpSpPr>
          <p:sp>
            <p:nvSpPr>
              <p:cNvPr id="413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Group 18"/>
            <p:cNvGrpSpPr>
              <a:grpSpLocks noChangeAspect="1"/>
            </p:cNvGrpSpPr>
            <p:nvPr userDrawn="1"/>
          </p:nvGrpSpPr>
          <p:grpSpPr bwMode="auto">
            <a:xfrm>
              <a:off x="5556520" y="2809754"/>
              <a:ext cx="835433" cy="501590"/>
              <a:chOff x="-1982" y="1399"/>
              <a:chExt cx="1900" cy="1521"/>
            </a:xfrm>
            <a:solidFill>
              <a:schemeClr val="bg2">
                <a:lumMod val="50000"/>
              </a:schemeClr>
            </a:solidFill>
          </p:grpSpPr>
          <p:sp>
            <p:nvSpPr>
              <p:cNvPr id="404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2" name="Group 31"/>
            <p:cNvGrpSpPr>
              <a:grpSpLocks noChangeAspect="1"/>
            </p:cNvGrpSpPr>
            <p:nvPr userDrawn="1"/>
          </p:nvGrpSpPr>
          <p:grpSpPr bwMode="auto">
            <a:xfrm>
              <a:off x="5705419" y="5181055"/>
              <a:ext cx="675575" cy="659759"/>
              <a:chOff x="-1764" y="1203"/>
              <a:chExt cx="1463" cy="1905"/>
            </a:xfrm>
            <a:solidFill>
              <a:schemeClr val="bg1"/>
            </a:solidFill>
          </p:grpSpPr>
          <p:sp>
            <p:nvSpPr>
              <p:cNvPr id="393" name="Freeform 33"/>
              <p:cNvSpPr>
                <a:spLocks/>
              </p:cNvSpPr>
              <p:nvPr userDrawn="1"/>
            </p:nvSpPr>
            <p:spPr bwMode="auto">
              <a:xfrm>
                <a:off x="-1397" y="1203"/>
                <a:ext cx="717" cy="602"/>
              </a:xfrm>
              <a:custGeom>
                <a:avLst/>
                <a:gdLst>
                  <a:gd name="T0" fmla="*/ 550 w 1434"/>
                  <a:gd name="T1" fmla="*/ 0 h 1204"/>
                  <a:gd name="T2" fmla="*/ 870 w 1434"/>
                  <a:gd name="T3" fmla="*/ 0 h 1204"/>
                  <a:gd name="T4" fmla="*/ 870 w 1434"/>
                  <a:gd name="T5" fmla="*/ 577 h 1204"/>
                  <a:gd name="T6" fmla="*/ 1094 w 1434"/>
                  <a:gd name="T7" fmla="*/ 577 h 1204"/>
                  <a:gd name="T8" fmla="*/ 1140 w 1434"/>
                  <a:gd name="T9" fmla="*/ 580 h 1204"/>
                  <a:gd name="T10" fmla="*/ 1185 w 1434"/>
                  <a:gd name="T11" fmla="*/ 588 h 1204"/>
                  <a:gd name="T12" fmla="*/ 1226 w 1434"/>
                  <a:gd name="T13" fmla="*/ 602 h 1204"/>
                  <a:gd name="T14" fmla="*/ 1266 w 1434"/>
                  <a:gd name="T15" fmla="*/ 622 h 1204"/>
                  <a:gd name="T16" fmla="*/ 1302 w 1434"/>
                  <a:gd name="T17" fmla="*/ 645 h 1204"/>
                  <a:gd name="T18" fmla="*/ 1334 w 1434"/>
                  <a:gd name="T19" fmla="*/ 673 h 1204"/>
                  <a:gd name="T20" fmla="*/ 1363 w 1434"/>
                  <a:gd name="T21" fmla="*/ 705 h 1204"/>
                  <a:gd name="T22" fmla="*/ 1387 w 1434"/>
                  <a:gd name="T23" fmla="*/ 740 h 1204"/>
                  <a:gd name="T24" fmla="*/ 1407 w 1434"/>
                  <a:gd name="T25" fmla="*/ 778 h 1204"/>
                  <a:gd name="T26" fmla="*/ 1422 w 1434"/>
                  <a:gd name="T27" fmla="*/ 820 h 1204"/>
                  <a:gd name="T28" fmla="*/ 1430 w 1434"/>
                  <a:gd name="T29" fmla="*/ 864 h 1204"/>
                  <a:gd name="T30" fmla="*/ 1434 w 1434"/>
                  <a:gd name="T31" fmla="*/ 911 h 1204"/>
                  <a:gd name="T32" fmla="*/ 1434 w 1434"/>
                  <a:gd name="T33" fmla="*/ 1204 h 1204"/>
                  <a:gd name="T34" fmla="*/ 0 w 1434"/>
                  <a:gd name="T35" fmla="*/ 1204 h 1204"/>
                  <a:gd name="T36" fmla="*/ 0 w 1434"/>
                  <a:gd name="T37" fmla="*/ 911 h 1204"/>
                  <a:gd name="T38" fmla="*/ 3 w 1434"/>
                  <a:gd name="T39" fmla="*/ 864 h 1204"/>
                  <a:gd name="T40" fmla="*/ 13 w 1434"/>
                  <a:gd name="T41" fmla="*/ 820 h 1204"/>
                  <a:gd name="T42" fmla="*/ 28 w 1434"/>
                  <a:gd name="T43" fmla="*/ 778 h 1204"/>
                  <a:gd name="T44" fmla="*/ 49 w 1434"/>
                  <a:gd name="T45" fmla="*/ 740 h 1204"/>
                  <a:gd name="T46" fmla="*/ 74 w 1434"/>
                  <a:gd name="T47" fmla="*/ 705 h 1204"/>
                  <a:gd name="T48" fmla="*/ 103 w 1434"/>
                  <a:gd name="T49" fmla="*/ 673 h 1204"/>
                  <a:gd name="T50" fmla="*/ 137 w 1434"/>
                  <a:gd name="T51" fmla="*/ 645 h 1204"/>
                  <a:gd name="T52" fmla="*/ 174 w 1434"/>
                  <a:gd name="T53" fmla="*/ 622 h 1204"/>
                  <a:gd name="T54" fmla="*/ 214 w 1434"/>
                  <a:gd name="T55" fmla="*/ 602 h 1204"/>
                  <a:gd name="T56" fmla="*/ 256 w 1434"/>
                  <a:gd name="T57" fmla="*/ 588 h 1204"/>
                  <a:gd name="T58" fmla="*/ 301 w 1434"/>
                  <a:gd name="T59" fmla="*/ 580 h 1204"/>
                  <a:gd name="T60" fmla="*/ 348 w 1434"/>
                  <a:gd name="T61" fmla="*/ 577 h 1204"/>
                  <a:gd name="T62" fmla="*/ 550 w 1434"/>
                  <a:gd name="T63" fmla="*/ 577 h 1204"/>
                  <a:gd name="T64" fmla="*/ 550 w 1434"/>
                  <a:gd name="T65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34" h="1204">
                    <a:moveTo>
                      <a:pt x="550" y="0"/>
                    </a:moveTo>
                    <a:lnTo>
                      <a:pt x="870" y="0"/>
                    </a:lnTo>
                    <a:lnTo>
                      <a:pt x="870" y="577"/>
                    </a:lnTo>
                    <a:lnTo>
                      <a:pt x="1094" y="577"/>
                    </a:lnTo>
                    <a:lnTo>
                      <a:pt x="1140" y="580"/>
                    </a:lnTo>
                    <a:lnTo>
                      <a:pt x="1185" y="588"/>
                    </a:lnTo>
                    <a:lnTo>
                      <a:pt x="1226" y="602"/>
                    </a:lnTo>
                    <a:lnTo>
                      <a:pt x="1266" y="622"/>
                    </a:lnTo>
                    <a:lnTo>
                      <a:pt x="1302" y="645"/>
                    </a:lnTo>
                    <a:lnTo>
                      <a:pt x="1334" y="673"/>
                    </a:lnTo>
                    <a:lnTo>
                      <a:pt x="1363" y="705"/>
                    </a:lnTo>
                    <a:lnTo>
                      <a:pt x="1387" y="740"/>
                    </a:lnTo>
                    <a:lnTo>
                      <a:pt x="1407" y="778"/>
                    </a:lnTo>
                    <a:lnTo>
                      <a:pt x="1422" y="820"/>
                    </a:lnTo>
                    <a:lnTo>
                      <a:pt x="1430" y="864"/>
                    </a:lnTo>
                    <a:lnTo>
                      <a:pt x="1434" y="911"/>
                    </a:lnTo>
                    <a:lnTo>
                      <a:pt x="1434" y="1204"/>
                    </a:lnTo>
                    <a:lnTo>
                      <a:pt x="0" y="1204"/>
                    </a:lnTo>
                    <a:lnTo>
                      <a:pt x="0" y="911"/>
                    </a:lnTo>
                    <a:lnTo>
                      <a:pt x="3" y="864"/>
                    </a:lnTo>
                    <a:lnTo>
                      <a:pt x="13" y="820"/>
                    </a:lnTo>
                    <a:lnTo>
                      <a:pt x="28" y="778"/>
                    </a:lnTo>
                    <a:lnTo>
                      <a:pt x="49" y="740"/>
                    </a:lnTo>
                    <a:lnTo>
                      <a:pt x="74" y="705"/>
                    </a:lnTo>
                    <a:lnTo>
                      <a:pt x="103" y="673"/>
                    </a:lnTo>
                    <a:lnTo>
                      <a:pt x="137" y="645"/>
                    </a:lnTo>
                    <a:lnTo>
                      <a:pt x="174" y="622"/>
                    </a:lnTo>
                    <a:lnTo>
                      <a:pt x="214" y="602"/>
                    </a:lnTo>
                    <a:lnTo>
                      <a:pt x="256" y="588"/>
                    </a:lnTo>
                    <a:lnTo>
                      <a:pt x="301" y="580"/>
                    </a:lnTo>
                    <a:lnTo>
                      <a:pt x="348" y="577"/>
                    </a:lnTo>
                    <a:lnTo>
                      <a:pt x="550" y="577"/>
                    </a:lnTo>
                    <a:lnTo>
                      <a:pt x="5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Freeform 34"/>
              <p:cNvSpPr>
                <a:spLocks/>
              </p:cNvSpPr>
              <p:nvPr userDrawn="1"/>
            </p:nvSpPr>
            <p:spPr bwMode="auto">
              <a:xfrm>
                <a:off x="-1764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1 h 568"/>
                  <a:gd name="T30" fmla="*/ 369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78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70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8 w 376"/>
                  <a:gd name="T91" fmla="*/ 93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5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6" y="378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Freeform 35"/>
              <p:cNvSpPr>
                <a:spLocks/>
              </p:cNvSpPr>
              <p:nvPr userDrawn="1"/>
            </p:nvSpPr>
            <p:spPr bwMode="auto">
              <a:xfrm>
                <a:off x="-1439" y="2451"/>
                <a:ext cx="188" cy="284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0 w 376"/>
                  <a:gd name="T19" fmla="*/ 144 h 568"/>
                  <a:gd name="T20" fmla="*/ 306 w 376"/>
                  <a:gd name="T21" fmla="*/ 173 h 568"/>
                  <a:gd name="T22" fmla="*/ 323 w 376"/>
                  <a:gd name="T23" fmla="*/ 202 h 568"/>
                  <a:gd name="T24" fmla="*/ 338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8 w 376"/>
                  <a:gd name="T53" fmla="*/ 568 h 568"/>
                  <a:gd name="T54" fmla="*/ 154 w 376"/>
                  <a:gd name="T55" fmla="*/ 564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3 h 568"/>
                  <a:gd name="T62" fmla="*/ 44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6 w 376"/>
                  <a:gd name="T87" fmla="*/ 144 h 568"/>
                  <a:gd name="T88" fmla="*/ 102 w 376"/>
                  <a:gd name="T89" fmla="*/ 119 h 568"/>
                  <a:gd name="T90" fmla="*/ 119 w 376"/>
                  <a:gd name="T91" fmla="*/ 93 h 568"/>
                  <a:gd name="T92" fmla="*/ 135 w 376"/>
                  <a:gd name="T93" fmla="*/ 71 h 568"/>
                  <a:gd name="T94" fmla="*/ 149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0" y="144"/>
                    </a:lnTo>
                    <a:lnTo>
                      <a:pt x="306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3"/>
                    </a:lnTo>
                    <a:lnTo>
                      <a:pt x="44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9" y="93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Freeform 36"/>
              <p:cNvSpPr>
                <a:spLocks/>
              </p:cNvSpPr>
              <p:nvPr userDrawn="1"/>
            </p:nvSpPr>
            <p:spPr bwMode="auto">
              <a:xfrm>
                <a:off x="-1121" y="2451"/>
                <a:ext cx="189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09 w 376"/>
                  <a:gd name="T45" fmla="*/ 523 h 568"/>
                  <a:gd name="T46" fmla="*/ 284 w 376"/>
                  <a:gd name="T47" fmla="*/ 542 h 568"/>
                  <a:gd name="T48" fmla="*/ 254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09" y="523"/>
                    </a:lnTo>
                    <a:lnTo>
                      <a:pt x="284" y="542"/>
                    </a:lnTo>
                    <a:lnTo>
                      <a:pt x="254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5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Freeform 37"/>
              <p:cNvSpPr>
                <a:spLocks/>
              </p:cNvSpPr>
              <p:nvPr userDrawn="1"/>
            </p:nvSpPr>
            <p:spPr bwMode="auto">
              <a:xfrm>
                <a:off x="-818" y="2451"/>
                <a:ext cx="188" cy="284"/>
              </a:xfrm>
              <a:custGeom>
                <a:avLst/>
                <a:gdLst>
                  <a:gd name="T0" fmla="*/ 189 w 376"/>
                  <a:gd name="T1" fmla="*/ 0 h 568"/>
                  <a:gd name="T2" fmla="*/ 190 w 376"/>
                  <a:gd name="T3" fmla="*/ 3 h 568"/>
                  <a:gd name="T4" fmla="*/ 196 w 376"/>
                  <a:gd name="T5" fmla="*/ 10 h 568"/>
                  <a:gd name="T6" fmla="*/ 204 w 376"/>
                  <a:gd name="T7" fmla="*/ 20 h 568"/>
                  <a:gd name="T8" fmla="*/ 215 w 376"/>
                  <a:gd name="T9" fmla="*/ 34 h 568"/>
                  <a:gd name="T10" fmla="*/ 228 w 376"/>
                  <a:gd name="T11" fmla="*/ 51 h 568"/>
                  <a:gd name="T12" fmla="*/ 242 w 376"/>
                  <a:gd name="T13" fmla="*/ 71 h 568"/>
                  <a:gd name="T14" fmla="*/ 258 w 376"/>
                  <a:gd name="T15" fmla="*/ 93 h 568"/>
                  <a:gd name="T16" fmla="*/ 274 w 376"/>
                  <a:gd name="T17" fmla="*/ 119 h 568"/>
                  <a:gd name="T18" fmla="*/ 291 w 376"/>
                  <a:gd name="T19" fmla="*/ 144 h 568"/>
                  <a:gd name="T20" fmla="*/ 307 w 376"/>
                  <a:gd name="T21" fmla="*/ 173 h 568"/>
                  <a:gd name="T22" fmla="*/ 323 w 376"/>
                  <a:gd name="T23" fmla="*/ 202 h 568"/>
                  <a:gd name="T24" fmla="*/ 337 w 376"/>
                  <a:gd name="T25" fmla="*/ 231 h 568"/>
                  <a:gd name="T26" fmla="*/ 351 w 376"/>
                  <a:gd name="T27" fmla="*/ 261 h 568"/>
                  <a:gd name="T28" fmla="*/ 361 w 376"/>
                  <a:gd name="T29" fmla="*/ 291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78 h 568"/>
                  <a:gd name="T36" fmla="*/ 374 w 376"/>
                  <a:gd name="T37" fmla="*/ 413 h 568"/>
                  <a:gd name="T38" fmla="*/ 365 w 376"/>
                  <a:gd name="T39" fmla="*/ 445 h 568"/>
                  <a:gd name="T40" fmla="*/ 351 w 376"/>
                  <a:gd name="T41" fmla="*/ 474 h 568"/>
                  <a:gd name="T42" fmla="*/ 332 w 376"/>
                  <a:gd name="T43" fmla="*/ 500 h 568"/>
                  <a:gd name="T44" fmla="*/ 310 w 376"/>
                  <a:gd name="T45" fmla="*/ 523 h 568"/>
                  <a:gd name="T46" fmla="*/ 284 w 376"/>
                  <a:gd name="T47" fmla="*/ 542 h 568"/>
                  <a:gd name="T48" fmla="*/ 255 w 376"/>
                  <a:gd name="T49" fmla="*/ 556 h 568"/>
                  <a:gd name="T50" fmla="*/ 222 w 376"/>
                  <a:gd name="T51" fmla="*/ 564 h 568"/>
                  <a:gd name="T52" fmla="*/ 189 w 376"/>
                  <a:gd name="T53" fmla="*/ 568 h 568"/>
                  <a:gd name="T54" fmla="*/ 155 w 376"/>
                  <a:gd name="T55" fmla="*/ 564 h 568"/>
                  <a:gd name="T56" fmla="*/ 123 w 376"/>
                  <a:gd name="T57" fmla="*/ 556 h 568"/>
                  <a:gd name="T58" fmla="*/ 94 w 376"/>
                  <a:gd name="T59" fmla="*/ 542 h 568"/>
                  <a:gd name="T60" fmla="*/ 67 w 376"/>
                  <a:gd name="T61" fmla="*/ 523 h 568"/>
                  <a:gd name="T62" fmla="*/ 45 w 376"/>
                  <a:gd name="T63" fmla="*/ 500 h 568"/>
                  <a:gd name="T64" fmla="*/ 26 w 376"/>
                  <a:gd name="T65" fmla="*/ 474 h 568"/>
                  <a:gd name="T66" fmla="*/ 12 w 376"/>
                  <a:gd name="T67" fmla="*/ 445 h 568"/>
                  <a:gd name="T68" fmla="*/ 3 w 376"/>
                  <a:gd name="T69" fmla="*/ 413 h 568"/>
                  <a:gd name="T70" fmla="*/ 0 w 376"/>
                  <a:gd name="T71" fmla="*/ 378 h 568"/>
                  <a:gd name="T72" fmla="*/ 2 w 376"/>
                  <a:gd name="T73" fmla="*/ 351 h 568"/>
                  <a:gd name="T74" fmla="*/ 8 w 376"/>
                  <a:gd name="T75" fmla="*/ 322 h 568"/>
                  <a:gd name="T76" fmla="*/ 16 w 376"/>
                  <a:gd name="T77" fmla="*/ 291 h 568"/>
                  <a:gd name="T78" fmla="*/ 26 w 376"/>
                  <a:gd name="T79" fmla="*/ 261 h 568"/>
                  <a:gd name="T80" fmla="*/ 39 w 376"/>
                  <a:gd name="T81" fmla="*/ 231 h 568"/>
                  <a:gd name="T82" fmla="*/ 54 w 376"/>
                  <a:gd name="T83" fmla="*/ 202 h 568"/>
                  <a:gd name="T84" fmla="*/ 69 w 376"/>
                  <a:gd name="T85" fmla="*/ 173 h 568"/>
                  <a:gd name="T86" fmla="*/ 87 w 376"/>
                  <a:gd name="T87" fmla="*/ 144 h 568"/>
                  <a:gd name="T88" fmla="*/ 103 w 376"/>
                  <a:gd name="T89" fmla="*/ 119 h 568"/>
                  <a:gd name="T90" fmla="*/ 119 w 376"/>
                  <a:gd name="T91" fmla="*/ 93 h 568"/>
                  <a:gd name="T92" fmla="*/ 134 w 376"/>
                  <a:gd name="T93" fmla="*/ 71 h 568"/>
                  <a:gd name="T94" fmla="*/ 149 w 376"/>
                  <a:gd name="T95" fmla="*/ 51 h 568"/>
                  <a:gd name="T96" fmla="*/ 162 w 376"/>
                  <a:gd name="T97" fmla="*/ 34 h 568"/>
                  <a:gd name="T98" fmla="*/ 172 w 376"/>
                  <a:gd name="T99" fmla="*/ 20 h 568"/>
                  <a:gd name="T100" fmla="*/ 182 w 376"/>
                  <a:gd name="T101" fmla="*/ 10 h 568"/>
                  <a:gd name="T102" fmla="*/ 186 w 376"/>
                  <a:gd name="T103" fmla="*/ 3 h 568"/>
                  <a:gd name="T104" fmla="*/ 189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9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8" y="51"/>
                    </a:lnTo>
                    <a:lnTo>
                      <a:pt x="242" y="71"/>
                    </a:lnTo>
                    <a:lnTo>
                      <a:pt x="258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7" y="231"/>
                    </a:lnTo>
                    <a:lnTo>
                      <a:pt x="351" y="261"/>
                    </a:lnTo>
                    <a:lnTo>
                      <a:pt x="361" y="291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78"/>
                    </a:lnTo>
                    <a:lnTo>
                      <a:pt x="374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2" y="500"/>
                    </a:lnTo>
                    <a:lnTo>
                      <a:pt x="310" y="523"/>
                    </a:lnTo>
                    <a:lnTo>
                      <a:pt x="284" y="542"/>
                    </a:lnTo>
                    <a:lnTo>
                      <a:pt x="255" y="556"/>
                    </a:lnTo>
                    <a:lnTo>
                      <a:pt x="222" y="564"/>
                    </a:lnTo>
                    <a:lnTo>
                      <a:pt x="189" y="568"/>
                    </a:lnTo>
                    <a:lnTo>
                      <a:pt x="155" y="564"/>
                    </a:lnTo>
                    <a:lnTo>
                      <a:pt x="123" y="556"/>
                    </a:lnTo>
                    <a:lnTo>
                      <a:pt x="94" y="542"/>
                    </a:lnTo>
                    <a:lnTo>
                      <a:pt x="67" y="523"/>
                    </a:lnTo>
                    <a:lnTo>
                      <a:pt x="45" y="500"/>
                    </a:lnTo>
                    <a:lnTo>
                      <a:pt x="26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8" y="322"/>
                    </a:lnTo>
                    <a:lnTo>
                      <a:pt x="16" y="291"/>
                    </a:lnTo>
                    <a:lnTo>
                      <a:pt x="26" y="261"/>
                    </a:lnTo>
                    <a:lnTo>
                      <a:pt x="39" y="231"/>
                    </a:lnTo>
                    <a:lnTo>
                      <a:pt x="54" y="202"/>
                    </a:lnTo>
                    <a:lnTo>
                      <a:pt x="69" y="173"/>
                    </a:lnTo>
                    <a:lnTo>
                      <a:pt x="87" y="144"/>
                    </a:lnTo>
                    <a:lnTo>
                      <a:pt x="103" y="119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2" y="10"/>
                    </a:lnTo>
                    <a:lnTo>
                      <a:pt x="186" y="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Freeform 38"/>
              <p:cNvSpPr>
                <a:spLocks/>
              </p:cNvSpPr>
              <p:nvPr userDrawn="1"/>
            </p:nvSpPr>
            <p:spPr bwMode="auto">
              <a:xfrm>
                <a:off x="-490" y="2451"/>
                <a:ext cx="189" cy="284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6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3 h 568"/>
                  <a:gd name="T16" fmla="*/ 274 w 377"/>
                  <a:gd name="T17" fmla="*/ 119 h 568"/>
                  <a:gd name="T18" fmla="*/ 291 w 377"/>
                  <a:gd name="T19" fmla="*/ 144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1 h 568"/>
                  <a:gd name="T30" fmla="*/ 370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78 h 568"/>
                  <a:gd name="T36" fmla="*/ 373 w 377"/>
                  <a:gd name="T37" fmla="*/ 413 h 568"/>
                  <a:gd name="T38" fmla="*/ 365 w 377"/>
                  <a:gd name="T39" fmla="*/ 445 h 568"/>
                  <a:gd name="T40" fmla="*/ 351 w 377"/>
                  <a:gd name="T41" fmla="*/ 474 h 568"/>
                  <a:gd name="T42" fmla="*/ 333 w 377"/>
                  <a:gd name="T43" fmla="*/ 500 h 568"/>
                  <a:gd name="T44" fmla="*/ 309 w 377"/>
                  <a:gd name="T45" fmla="*/ 523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3 w 377"/>
                  <a:gd name="T51" fmla="*/ 564 h 568"/>
                  <a:gd name="T52" fmla="*/ 188 w 377"/>
                  <a:gd name="T53" fmla="*/ 568 h 568"/>
                  <a:gd name="T54" fmla="*/ 154 w 377"/>
                  <a:gd name="T55" fmla="*/ 564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7 w 377"/>
                  <a:gd name="T61" fmla="*/ 523 h 568"/>
                  <a:gd name="T62" fmla="*/ 44 w 377"/>
                  <a:gd name="T63" fmla="*/ 500 h 568"/>
                  <a:gd name="T64" fmla="*/ 25 w 377"/>
                  <a:gd name="T65" fmla="*/ 474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78 h 568"/>
                  <a:gd name="T72" fmla="*/ 2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1 h 568"/>
                  <a:gd name="T78" fmla="*/ 27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4 h 568"/>
                  <a:gd name="T88" fmla="*/ 102 w 377"/>
                  <a:gd name="T89" fmla="*/ 119 h 568"/>
                  <a:gd name="T90" fmla="*/ 118 w 377"/>
                  <a:gd name="T91" fmla="*/ 93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2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6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4" y="119"/>
                    </a:lnTo>
                    <a:lnTo>
                      <a:pt x="291" y="144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1"/>
                    </a:lnTo>
                    <a:lnTo>
                      <a:pt x="370" y="322"/>
                    </a:lnTo>
                    <a:lnTo>
                      <a:pt x="374" y="351"/>
                    </a:lnTo>
                    <a:lnTo>
                      <a:pt x="377" y="378"/>
                    </a:lnTo>
                    <a:lnTo>
                      <a:pt x="373" y="413"/>
                    </a:lnTo>
                    <a:lnTo>
                      <a:pt x="365" y="445"/>
                    </a:lnTo>
                    <a:lnTo>
                      <a:pt x="351" y="474"/>
                    </a:lnTo>
                    <a:lnTo>
                      <a:pt x="333" y="500"/>
                    </a:lnTo>
                    <a:lnTo>
                      <a:pt x="309" y="523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3" y="564"/>
                    </a:lnTo>
                    <a:lnTo>
                      <a:pt x="188" y="568"/>
                    </a:lnTo>
                    <a:lnTo>
                      <a:pt x="154" y="564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7" y="523"/>
                    </a:lnTo>
                    <a:lnTo>
                      <a:pt x="44" y="500"/>
                    </a:lnTo>
                    <a:lnTo>
                      <a:pt x="25" y="474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78"/>
                    </a:lnTo>
                    <a:lnTo>
                      <a:pt x="2" y="351"/>
                    </a:lnTo>
                    <a:lnTo>
                      <a:pt x="7" y="322"/>
                    </a:lnTo>
                    <a:lnTo>
                      <a:pt x="15" y="291"/>
                    </a:lnTo>
                    <a:lnTo>
                      <a:pt x="27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70" y="173"/>
                    </a:lnTo>
                    <a:lnTo>
                      <a:pt x="86" y="144"/>
                    </a:lnTo>
                    <a:lnTo>
                      <a:pt x="102" y="119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2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39"/>
              <p:cNvSpPr>
                <a:spLocks/>
              </p:cNvSpPr>
              <p:nvPr userDrawn="1"/>
            </p:nvSpPr>
            <p:spPr bwMode="auto">
              <a:xfrm>
                <a:off x="-1606" y="2825"/>
                <a:ext cx="188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5 w 377"/>
                  <a:gd name="T9" fmla="*/ 34 h 568"/>
                  <a:gd name="T10" fmla="*/ 227 w 377"/>
                  <a:gd name="T11" fmla="*/ 51 h 568"/>
                  <a:gd name="T12" fmla="*/ 243 w 377"/>
                  <a:gd name="T13" fmla="*/ 71 h 568"/>
                  <a:gd name="T14" fmla="*/ 258 w 377"/>
                  <a:gd name="T15" fmla="*/ 94 h 568"/>
                  <a:gd name="T16" fmla="*/ 274 w 377"/>
                  <a:gd name="T17" fmla="*/ 119 h 568"/>
                  <a:gd name="T18" fmla="*/ 291 w 377"/>
                  <a:gd name="T19" fmla="*/ 145 h 568"/>
                  <a:gd name="T20" fmla="*/ 307 w 377"/>
                  <a:gd name="T21" fmla="*/ 173 h 568"/>
                  <a:gd name="T22" fmla="*/ 323 w 377"/>
                  <a:gd name="T23" fmla="*/ 202 h 568"/>
                  <a:gd name="T24" fmla="*/ 338 w 377"/>
                  <a:gd name="T25" fmla="*/ 231 h 568"/>
                  <a:gd name="T26" fmla="*/ 350 w 377"/>
                  <a:gd name="T27" fmla="*/ 261 h 568"/>
                  <a:gd name="T28" fmla="*/ 361 w 377"/>
                  <a:gd name="T29" fmla="*/ 292 h 568"/>
                  <a:gd name="T30" fmla="*/ 369 w 377"/>
                  <a:gd name="T31" fmla="*/ 322 h 568"/>
                  <a:gd name="T32" fmla="*/ 375 w 377"/>
                  <a:gd name="T33" fmla="*/ 351 h 568"/>
                  <a:gd name="T34" fmla="*/ 377 w 377"/>
                  <a:gd name="T35" fmla="*/ 380 h 568"/>
                  <a:gd name="T36" fmla="*/ 374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2 w 377"/>
                  <a:gd name="T43" fmla="*/ 500 h 568"/>
                  <a:gd name="T44" fmla="*/ 310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2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3 w 377"/>
                  <a:gd name="T57" fmla="*/ 556 h 568"/>
                  <a:gd name="T58" fmla="*/ 93 w 377"/>
                  <a:gd name="T59" fmla="*/ 542 h 568"/>
                  <a:gd name="T60" fmla="*/ 68 w 377"/>
                  <a:gd name="T61" fmla="*/ 524 h 568"/>
                  <a:gd name="T62" fmla="*/ 44 w 377"/>
                  <a:gd name="T63" fmla="*/ 500 h 568"/>
                  <a:gd name="T64" fmla="*/ 26 w 377"/>
                  <a:gd name="T65" fmla="*/ 475 h 568"/>
                  <a:gd name="T66" fmla="*/ 12 w 377"/>
                  <a:gd name="T67" fmla="*/ 445 h 568"/>
                  <a:gd name="T68" fmla="*/ 3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6 w 377"/>
                  <a:gd name="T79" fmla="*/ 261 h 568"/>
                  <a:gd name="T80" fmla="*/ 40 w 377"/>
                  <a:gd name="T81" fmla="*/ 231 h 568"/>
                  <a:gd name="T82" fmla="*/ 54 w 377"/>
                  <a:gd name="T83" fmla="*/ 202 h 568"/>
                  <a:gd name="T84" fmla="*/ 70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9 w 377"/>
                  <a:gd name="T91" fmla="*/ 94 h 568"/>
                  <a:gd name="T92" fmla="*/ 135 w 377"/>
                  <a:gd name="T93" fmla="*/ 71 h 568"/>
                  <a:gd name="T94" fmla="*/ 149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3" y="71"/>
                    </a:lnTo>
                    <a:lnTo>
                      <a:pt x="258" y="94"/>
                    </a:lnTo>
                    <a:lnTo>
                      <a:pt x="274" y="119"/>
                    </a:lnTo>
                    <a:lnTo>
                      <a:pt x="291" y="145"/>
                    </a:lnTo>
                    <a:lnTo>
                      <a:pt x="307" y="173"/>
                    </a:lnTo>
                    <a:lnTo>
                      <a:pt x="323" y="202"/>
                    </a:lnTo>
                    <a:lnTo>
                      <a:pt x="338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7" y="380"/>
                    </a:lnTo>
                    <a:lnTo>
                      <a:pt x="374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2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3" y="556"/>
                    </a:lnTo>
                    <a:lnTo>
                      <a:pt x="93" y="542"/>
                    </a:lnTo>
                    <a:lnTo>
                      <a:pt x="68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3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40" y="231"/>
                    </a:lnTo>
                    <a:lnTo>
                      <a:pt x="54" y="202"/>
                    </a:lnTo>
                    <a:lnTo>
                      <a:pt x="70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9" y="94"/>
                    </a:lnTo>
                    <a:lnTo>
                      <a:pt x="135" y="71"/>
                    </a:lnTo>
                    <a:lnTo>
                      <a:pt x="149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Freeform 40"/>
              <p:cNvSpPr>
                <a:spLocks/>
              </p:cNvSpPr>
              <p:nvPr userDrawn="1"/>
            </p:nvSpPr>
            <p:spPr bwMode="auto">
              <a:xfrm>
                <a:off x="-1281" y="2825"/>
                <a:ext cx="188" cy="283"/>
              </a:xfrm>
              <a:custGeom>
                <a:avLst/>
                <a:gdLst>
                  <a:gd name="T0" fmla="*/ 187 w 376"/>
                  <a:gd name="T1" fmla="*/ 0 h 568"/>
                  <a:gd name="T2" fmla="*/ 190 w 376"/>
                  <a:gd name="T3" fmla="*/ 3 h 568"/>
                  <a:gd name="T4" fmla="*/ 194 w 376"/>
                  <a:gd name="T5" fmla="*/ 10 h 568"/>
                  <a:gd name="T6" fmla="*/ 202 w 376"/>
                  <a:gd name="T7" fmla="*/ 20 h 568"/>
                  <a:gd name="T8" fmla="*/ 214 w 376"/>
                  <a:gd name="T9" fmla="*/ 34 h 568"/>
                  <a:gd name="T10" fmla="*/ 227 w 376"/>
                  <a:gd name="T11" fmla="*/ 51 h 568"/>
                  <a:gd name="T12" fmla="*/ 242 w 376"/>
                  <a:gd name="T13" fmla="*/ 71 h 568"/>
                  <a:gd name="T14" fmla="*/ 257 w 376"/>
                  <a:gd name="T15" fmla="*/ 94 h 568"/>
                  <a:gd name="T16" fmla="*/ 273 w 376"/>
                  <a:gd name="T17" fmla="*/ 119 h 568"/>
                  <a:gd name="T18" fmla="*/ 289 w 376"/>
                  <a:gd name="T19" fmla="*/ 145 h 568"/>
                  <a:gd name="T20" fmla="*/ 307 w 376"/>
                  <a:gd name="T21" fmla="*/ 173 h 568"/>
                  <a:gd name="T22" fmla="*/ 322 w 376"/>
                  <a:gd name="T23" fmla="*/ 202 h 568"/>
                  <a:gd name="T24" fmla="*/ 337 w 376"/>
                  <a:gd name="T25" fmla="*/ 231 h 568"/>
                  <a:gd name="T26" fmla="*/ 350 w 376"/>
                  <a:gd name="T27" fmla="*/ 261 h 568"/>
                  <a:gd name="T28" fmla="*/ 360 w 376"/>
                  <a:gd name="T29" fmla="*/ 292 h 568"/>
                  <a:gd name="T30" fmla="*/ 368 w 376"/>
                  <a:gd name="T31" fmla="*/ 322 h 568"/>
                  <a:gd name="T32" fmla="*/ 374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1 w 376"/>
                  <a:gd name="T43" fmla="*/ 500 h 568"/>
                  <a:gd name="T44" fmla="*/ 309 w 376"/>
                  <a:gd name="T45" fmla="*/ 524 h 568"/>
                  <a:gd name="T46" fmla="*/ 282 w 376"/>
                  <a:gd name="T47" fmla="*/ 542 h 568"/>
                  <a:gd name="T48" fmla="*/ 253 w 376"/>
                  <a:gd name="T49" fmla="*/ 556 h 568"/>
                  <a:gd name="T50" fmla="*/ 221 w 376"/>
                  <a:gd name="T51" fmla="*/ 565 h 568"/>
                  <a:gd name="T52" fmla="*/ 187 w 376"/>
                  <a:gd name="T53" fmla="*/ 568 h 568"/>
                  <a:gd name="T54" fmla="*/ 154 w 376"/>
                  <a:gd name="T55" fmla="*/ 565 h 568"/>
                  <a:gd name="T56" fmla="*/ 121 w 376"/>
                  <a:gd name="T57" fmla="*/ 556 h 568"/>
                  <a:gd name="T58" fmla="*/ 92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5 w 376"/>
                  <a:gd name="T65" fmla="*/ 475 h 568"/>
                  <a:gd name="T66" fmla="*/ 11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5 w 376"/>
                  <a:gd name="T79" fmla="*/ 261 h 568"/>
                  <a:gd name="T80" fmla="*/ 39 w 376"/>
                  <a:gd name="T81" fmla="*/ 231 h 568"/>
                  <a:gd name="T82" fmla="*/ 53 w 376"/>
                  <a:gd name="T83" fmla="*/ 202 h 568"/>
                  <a:gd name="T84" fmla="*/ 69 w 376"/>
                  <a:gd name="T85" fmla="*/ 173 h 568"/>
                  <a:gd name="T86" fmla="*/ 85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4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2 w 376"/>
                  <a:gd name="T99" fmla="*/ 20 h 568"/>
                  <a:gd name="T100" fmla="*/ 180 w 376"/>
                  <a:gd name="T101" fmla="*/ 10 h 568"/>
                  <a:gd name="T102" fmla="*/ 185 w 376"/>
                  <a:gd name="T103" fmla="*/ 3 h 568"/>
                  <a:gd name="T104" fmla="*/ 187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7" y="0"/>
                    </a:moveTo>
                    <a:lnTo>
                      <a:pt x="190" y="3"/>
                    </a:lnTo>
                    <a:lnTo>
                      <a:pt x="194" y="10"/>
                    </a:lnTo>
                    <a:lnTo>
                      <a:pt x="202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89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8" y="322"/>
                    </a:lnTo>
                    <a:lnTo>
                      <a:pt x="374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2" y="542"/>
                    </a:lnTo>
                    <a:lnTo>
                      <a:pt x="253" y="556"/>
                    </a:lnTo>
                    <a:lnTo>
                      <a:pt x="221" y="565"/>
                    </a:lnTo>
                    <a:lnTo>
                      <a:pt x="187" y="568"/>
                    </a:lnTo>
                    <a:lnTo>
                      <a:pt x="154" y="565"/>
                    </a:lnTo>
                    <a:lnTo>
                      <a:pt x="121" y="556"/>
                    </a:lnTo>
                    <a:lnTo>
                      <a:pt x="92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1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5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Freeform 41"/>
              <p:cNvSpPr>
                <a:spLocks/>
              </p:cNvSpPr>
              <p:nvPr userDrawn="1"/>
            </p:nvSpPr>
            <p:spPr bwMode="auto">
              <a:xfrm>
                <a:off x="-962" y="2825"/>
                <a:ext cx="187" cy="283"/>
              </a:xfrm>
              <a:custGeom>
                <a:avLst/>
                <a:gdLst>
                  <a:gd name="T0" fmla="*/ 188 w 376"/>
                  <a:gd name="T1" fmla="*/ 0 h 568"/>
                  <a:gd name="T2" fmla="*/ 190 w 376"/>
                  <a:gd name="T3" fmla="*/ 3 h 568"/>
                  <a:gd name="T4" fmla="*/ 195 w 376"/>
                  <a:gd name="T5" fmla="*/ 10 h 568"/>
                  <a:gd name="T6" fmla="*/ 203 w 376"/>
                  <a:gd name="T7" fmla="*/ 20 h 568"/>
                  <a:gd name="T8" fmla="*/ 215 w 376"/>
                  <a:gd name="T9" fmla="*/ 34 h 568"/>
                  <a:gd name="T10" fmla="*/ 227 w 376"/>
                  <a:gd name="T11" fmla="*/ 51 h 568"/>
                  <a:gd name="T12" fmla="*/ 241 w 376"/>
                  <a:gd name="T13" fmla="*/ 71 h 568"/>
                  <a:gd name="T14" fmla="*/ 257 w 376"/>
                  <a:gd name="T15" fmla="*/ 94 h 568"/>
                  <a:gd name="T16" fmla="*/ 274 w 376"/>
                  <a:gd name="T17" fmla="*/ 119 h 568"/>
                  <a:gd name="T18" fmla="*/ 290 w 376"/>
                  <a:gd name="T19" fmla="*/ 145 h 568"/>
                  <a:gd name="T20" fmla="*/ 306 w 376"/>
                  <a:gd name="T21" fmla="*/ 173 h 568"/>
                  <a:gd name="T22" fmla="*/ 322 w 376"/>
                  <a:gd name="T23" fmla="*/ 202 h 568"/>
                  <a:gd name="T24" fmla="*/ 336 w 376"/>
                  <a:gd name="T25" fmla="*/ 231 h 568"/>
                  <a:gd name="T26" fmla="*/ 350 w 376"/>
                  <a:gd name="T27" fmla="*/ 261 h 568"/>
                  <a:gd name="T28" fmla="*/ 361 w 376"/>
                  <a:gd name="T29" fmla="*/ 292 h 568"/>
                  <a:gd name="T30" fmla="*/ 369 w 376"/>
                  <a:gd name="T31" fmla="*/ 322 h 568"/>
                  <a:gd name="T32" fmla="*/ 375 w 376"/>
                  <a:gd name="T33" fmla="*/ 351 h 568"/>
                  <a:gd name="T34" fmla="*/ 376 w 376"/>
                  <a:gd name="T35" fmla="*/ 380 h 568"/>
                  <a:gd name="T36" fmla="*/ 373 w 376"/>
                  <a:gd name="T37" fmla="*/ 413 h 568"/>
                  <a:gd name="T38" fmla="*/ 364 w 376"/>
                  <a:gd name="T39" fmla="*/ 445 h 568"/>
                  <a:gd name="T40" fmla="*/ 350 w 376"/>
                  <a:gd name="T41" fmla="*/ 475 h 568"/>
                  <a:gd name="T42" fmla="*/ 332 w 376"/>
                  <a:gd name="T43" fmla="*/ 500 h 568"/>
                  <a:gd name="T44" fmla="*/ 310 w 376"/>
                  <a:gd name="T45" fmla="*/ 524 h 568"/>
                  <a:gd name="T46" fmla="*/ 283 w 376"/>
                  <a:gd name="T47" fmla="*/ 542 h 568"/>
                  <a:gd name="T48" fmla="*/ 254 w 376"/>
                  <a:gd name="T49" fmla="*/ 556 h 568"/>
                  <a:gd name="T50" fmla="*/ 221 w 376"/>
                  <a:gd name="T51" fmla="*/ 565 h 568"/>
                  <a:gd name="T52" fmla="*/ 188 w 376"/>
                  <a:gd name="T53" fmla="*/ 568 h 568"/>
                  <a:gd name="T54" fmla="*/ 154 w 376"/>
                  <a:gd name="T55" fmla="*/ 565 h 568"/>
                  <a:gd name="T56" fmla="*/ 122 w 376"/>
                  <a:gd name="T57" fmla="*/ 556 h 568"/>
                  <a:gd name="T58" fmla="*/ 93 w 376"/>
                  <a:gd name="T59" fmla="*/ 542 h 568"/>
                  <a:gd name="T60" fmla="*/ 66 w 376"/>
                  <a:gd name="T61" fmla="*/ 524 h 568"/>
                  <a:gd name="T62" fmla="*/ 44 w 376"/>
                  <a:gd name="T63" fmla="*/ 500 h 568"/>
                  <a:gd name="T64" fmla="*/ 26 w 376"/>
                  <a:gd name="T65" fmla="*/ 475 h 568"/>
                  <a:gd name="T66" fmla="*/ 12 w 376"/>
                  <a:gd name="T67" fmla="*/ 445 h 568"/>
                  <a:gd name="T68" fmla="*/ 2 w 376"/>
                  <a:gd name="T69" fmla="*/ 413 h 568"/>
                  <a:gd name="T70" fmla="*/ 0 w 376"/>
                  <a:gd name="T71" fmla="*/ 380 h 568"/>
                  <a:gd name="T72" fmla="*/ 1 w 376"/>
                  <a:gd name="T73" fmla="*/ 351 h 568"/>
                  <a:gd name="T74" fmla="*/ 7 w 376"/>
                  <a:gd name="T75" fmla="*/ 322 h 568"/>
                  <a:gd name="T76" fmla="*/ 15 w 376"/>
                  <a:gd name="T77" fmla="*/ 292 h 568"/>
                  <a:gd name="T78" fmla="*/ 26 w 376"/>
                  <a:gd name="T79" fmla="*/ 261 h 568"/>
                  <a:gd name="T80" fmla="*/ 38 w 376"/>
                  <a:gd name="T81" fmla="*/ 231 h 568"/>
                  <a:gd name="T82" fmla="*/ 53 w 376"/>
                  <a:gd name="T83" fmla="*/ 202 h 568"/>
                  <a:gd name="T84" fmla="*/ 68 w 376"/>
                  <a:gd name="T85" fmla="*/ 173 h 568"/>
                  <a:gd name="T86" fmla="*/ 86 w 376"/>
                  <a:gd name="T87" fmla="*/ 145 h 568"/>
                  <a:gd name="T88" fmla="*/ 102 w 376"/>
                  <a:gd name="T89" fmla="*/ 119 h 568"/>
                  <a:gd name="T90" fmla="*/ 118 w 376"/>
                  <a:gd name="T91" fmla="*/ 94 h 568"/>
                  <a:gd name="T92" fmla="*/ 135 w 376"/>
                  <a:gd name="T93" fmla="*/ 71 h 568"/>
                  <a:gd name="T94" fmla="*/ 148 w 376"/>
                  <a:gd name="T95" fmla="*/ 51 h 568"/>
                  <a:gd name="T96" fmla="*/ 161 w 376"/>
                  <a:gd name="T97" fmla="*/ 34 h 568"/>
                  <a:gd name="T98" fmla="*/ 173 w 376"/>
                  <a:gd name="T99" fmla="*/ 20 h 568"/>
                  <a:gd name="T100" fmla="*/ 181 w 376"/>
                  <a:gd name="T101" fmla="*/ 10 h 568"/>
                  <a:gd name="T102" fmla="*/ 186 w 376"/>
                  <a:gd name="T103" fmla="*/ 3 h 568"/>
                  <a:gd name="T104" fmla="*/ 188 w 376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5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7" y="94"/>
                    </a:lnTo>
                    <a:lnTo>
                      <a:pt x="274" y="119"/>
                    </a:lnTo>
                    <a:lnTo>
                      <a:pt x="290" y="145"/>
                    </a:lnTo>
                    <a:lnTo>
                      <a:pt x="306" y="173"/>
                    </a:lnTo>
                    <a:lnTo>
                      <a:pt x="322" y="202"/>
                    </a:lnTo>
                    <a:lnTo>
                      <a:pt x="336" y="231"/>
                    </a:lnTo>
                    <a:lnTo>
                      <a:pt x="350" y="261"/>
                    </a:lnTo>
                    <a:lnTo>
                      <a:pt x="361" y="292"/>
                    </a:lnTo>
                    <a:lnTo>
                      <a:pt x="369" y="322"/>
                    </a:lnTo>
                    <a:lnTo>
                      <a:pt x="375" y="351"/>
                    </a:lnTo>
                    <a:lnTo>
                      <a:pt x="376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2" y="500"/>
                    </a:lnTo>
                    <a:lnTo>
                      <a:pt x="310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6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6" y="261"/>
                    </a:lnTo>
                    <a:lnTo>
                      <a:pt x="38" y="231"/>
                    </a:lnTo>
                    <a:lnTo>
                      <a:pt x="53" y="202"/>
                    </a:lnTo>
                    <a:lnTo>
                      <a:pt x="68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5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Freeform 42"/>
              <p:cNvSpPr>
                <a:spLocks/>
              </p:cNvSpPr>
              <p:nvPr userDrawn="1"/>
            </p:nvSpPr>
            <p:spPr bwMode="auto">
              <a:xfrm>
                <a:off x="-654" y="2825"/>
                <a:ext cx="189" cy="283"/>
              </a:xfrm>
              <a:custGeom>
                <a:avLst/>
                <a:gdLst>
                  <a:gd name="T0" fmla="*/ 188 w 377"/>
                  <a:gd name="T1" fmla="*/ 0 h 568"/>
                  <a:gd name="T2" fmla="*/ 190 w 377"/>
                  <a:gd name="T3" fmla="*/ 3 h 568"/>
                  <a:gd name="T4" fmla="*/ 195 w 377"/>
                  <a:gd name="T5" fmla="*/ 10 h 568"/>
                  <a:gd name="T6" fmla="*/ 204 w 377"/>
                  <a:gd name="T7" fmla="*/ 20 h 568"/>
                  <a:gd name="T8" fmla="*/ 214 w 377"/>
                  <a:gd name="T9" fmla="*/ 34 h 568"/>
                  <a:gd name="T10" fmla="*/ 227 w 377"/>
                  <a:gd name="T11" fmla="*/ 51 h 568"/>
                  <a:gd name="T12" fmla="*/ 242 w 377"/>
                  <a:gd name="T13" fmla="*/ 71 h 568"/>
                  <a:gd name="T14" fmla="*/ 257 w 377"/>
                  <a:gd name="T15" fmla="*/ 94 h 568"/>
                  <a:gd name="T16" fmla="*/ 273 w 377"/>
                  <a:gd name="T17" fmla="*/ 119 h 568"/>
                  <a:gd name="T18" fmla="*/ 290 w 377"/>
                  <a:gd name="T19" fmla="*/ 145 h 568"/>
                  <a:gd name="T20" fmla="*/ 307 w 377"/>
                  <a:gd name="T21" fmla="*/ 173 h 568"/>
                  <a:gd name="T22" fmla="*/ 322 w 377"/>
                  <a:gd name="T23" fmla="*/ 202 h 568"/>
                  <a:gd name="T24" fmla="*/ 337 w 377"/>
                  <a:gd name="T25" fmla="*/ 231 h 568"/>
                  <a:gd name="T26" fmla="*/ 350 w 377"/>
                  <a:gd name="T27" fmla="*/ 261 h 568"/>
                  <a:gd name="T28" fmla="*/ 360 w 377"/>
                  <a:gd name="T29" fmla="*/ 292 h 568"/>
                  <a:gd name="T30" fmla="*/ 369 w 377"/>
                  <a:gd name="T31" fmla="*/ 322 h 568"/>
                  <a:gd name="T32" fmla="*/ 374 w 377"/>
                  <a:gd name="T33" fmla="*/ 351 h 568"/>
                  <a:gd name="T34" fmla="*/ 377 w 377"/>
                  <a:gd name="T35" fmla="*/ 380 h 568"/>
                  <a:gd name="T36" fmla="*/ 373 w 377"/>
                  <a:gd name="T37" fmla="*/ 413 h 568"/>
                  <a:gd name="T38" fmla="*/ 364 w 377"/>
                  <a:gd name="T39" fmla="*/ 445 h 568"/>
                  <a:gd name="T40" fmla="*/ 350 w 377"/>
                  <a:gd name="T41" fmla="*/ 475 h 568"/>
                  <a:gd name="T42" fmla="*/ 331 w 377"/>
                  <a:gd name="T43" fmla="*/ 500 h 568"/>
                  <a:gd name="T44" fmla="*/ 309 w 377"/>
                  <a:gd name="T45" fmla="*/ 524 h 568"/>
                  <a:gd name="T46" fmla="*/ 283 w 377"/>
                  <a:gd name="T47" fmla="*/ 542 h 568"/>
                  <a:gd name="T48" fmla="*/ 254 w 377"/>
                  <a:gd name="T49" fmla="*/ 556 h 568"/>
                  <a:gd name="T50" fmla="*/ 221 w 377"/>
                  <a:gd name="T51" fmla="*/ 565 h 568"/>
                  <a:gd name="T52" fmla="*/ 188 w 377"/>
                  <a:gd name="T53" fmla="*/ 568 h 568"/>
                  <a:gd name="T54" fmla="*/ 154 w 377"/>
                  <a:gd name="T55" fmla="*/ 565 h 568"/>
                  <a:gd name="T56" fmla="*/ 122 w 377"/>
                  <a:gd name="T57" fmla="*/ 556 h 568"/>
                  <a:gd name="T58" fmla="*/ 93 w 377"/>
                  <a:gd name="T59" fmla="*/ 542 h 568"/>
                  <a:gd name="T60" fmla="*/ 66 w 377"/>
                  <a:gd name="T61" fmla="*/ 524 h 568"/>
                  <a:gd name="T62" fmla="*/ 44 w 377"/>
                  <a:gd name="T63" fmla="*/ 500 h 568"/>
                  <a:gd name="T64" fmla="*/ 25 w 377"/>
                  <a:gd name="T65" fmla="*/ 475 h 568"/>
                  <a:gd name="T66" fmla="*/ 12 w 377"/>
                  <a:gd name="T67" fmla="*/ 445 h 568"/>
                  <a:gd name="T68" fmla="*/ 2 w 377"/>
                  <a:gd name="T69" fmla="*/ 413 h 568"/>
                  <a:gd name="T70" fmla="*/ 0 w 377"/>
                  <a:gd name="T71" fmla="*/ 380 h 568"/>
                  <a:gd name="T72" fmla="*/ 1 w 377"/>
                  <a:gd name="T73" fmla="*/ 351 h 568"/>
                  <a:gd name="T74" fmla="*/ 7 w 377"/>
                  <a:gd name="T75" fmla="*/ 322 h 568"/>
                  <a:gd name="T76" fmla="*/ 15 w 377"/>
                  <a:gd name="T77" fmla="*/ 292 h 568"/>
                  <a:gd name="T78" fmla="*/ 25 w 377"/>
                  <a:gd name="T79" fmla="*/ 261 h 568"/>
                  <a:gd name="T80" fmla="*/ 39 w 377"/>
                  <a:gd name="T81" fmla="*/ 231 h 568"/>
                  <a:gd name="T82" fmla="*/ 53 w 377"/>
                  <a:gd name="T83" fmla="*/ 202 h 568"/>
                  <a:gd name="T84" fmla="*/ 69 w 377"/>
                  <a:gd name="T85" fmla="*/ 173 h 568"/>
                  <a:gd name="T86" fmla="*/ 86 w 377"/>
                  <a:gd name="T87" fmla="*/ 145 h 568"/>
                  <a:gd name="T88" fmla="*/ 102 w 377"/>
                  <a:gd name="T89" fmla="*/ 119 h 568"/>
                  <a:gd name="T90" fmla="*/ 118 w 377"/>
                  <a:gd name="T91" fmla="*/ 94 h 568"/>
                  <a:gd name="T92" fmla="*/ 134 w 377"/>
                  <a:gd name="T93" fmla="*/ 71 h 568"/>
                  <a:gd name="T94" fmla="*/ 148 w 377"/>
                  <a:gd name="T95" fmla="*/ 51 h 568"/>
                  <a:gd name="T96" fmla="*/ 161 w 377"/>
                  <a:gd name="T97" fmla="*/ 34 h 568"/>
                  <a:gd name="T98" fmla="*/ 173 w 377"/>
                  <a:gd name="T99" fmla="*/ 20 h 568"/>
                  <a:gd name="T100" fmla="*/ 181 w 377"/>
                  <a:gd name="T101" fmla="*/ 10 h 568"/>
                  <a:gd name="T102" fmla="*/ 187 w 377"/>
                  <a:gd name="T103" fmla="*/ 3 h 568"/>
                  <a:gd name="T104" fmla="*/ 188 w 377"/>
                  <a:gd name="T105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7" h="568">
                    <a:moveTo>
                      <a:pt x="188" y="0"/>
                    </a:moveTo>
                    <a:lnTo>
                      <a:pt x="190" y="3"/>
                    </a:lnTo>
                    <a:lnTo>
                      <a:pt x="195" y="10"/>
                    </a:lnTo>
                    <a:lnTo>
                      <a:pt x="204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4"/>
                    </a:lnTo>
                    <a:lnTo>
                      <a:pt x="273" y="119"/>
                    </a:lnTo>
                    <a:lnTo>
                      <a:pt x="290" y="145"/>
                    </a:lnTo>
                    <a:lnTo>
                      <a:pt x="307" y="173"/>
                    </a:lnTo>
                    <a:lnTo>
                      <a:pt x="322" y="202"/>
                    </a:lnTo>
                    <a:lnTo>
                      <a:pt x="337" y="231"/>
                    </a:lnTo>
                    <a:lnTo>
                      <a:pt x="350" y="261"/>
                    </a:lnTo>
                    <a:lnTo>
                      <a:pt x="360" y="292"/>
                    </a:lnTo>
                    <a:lnTo>
                      <a:pt x="369" y="322"/>
                    </a:lnTo>
                    <a:lnTo>
                      <a:pt x="374" y="351"/>
                    </a:lnTo>
                    <a:lnTo>
                      <a:pt x="377" y="380"/>
                    </a:lnTo>
                    <a:lnTo>
                      <a:pt x="373" y="413"/>
                    </a:lnTo>
                    <a:lnTo>
                      <a:pt x="364" y="445"/>
                    </a:lnTo>
                    <a:lnTo>
                      <a:pt x="350" y="475"/>
                    </a:lnTo>
                    <a:lnTo>
                      <a:pt x="331" y="500"/>
                    </a:lnTo>
                    <a:lnTo>
                      <a:pt x="309" y="524"/>
                    </a:lnTo>
                    <a:lnTo>
                      <a:pt x="283" y="542"/>
                    </a:lnTo>
                    <a:lnTo>
                      <a:pt x="254" y="556"/>
                    </a:lnTo>
                    <a:lnTo>
                      <a:pt x="221" y="565"/>
                    </a:lnTo>
                    <a:lnTo>
                      <a:pt x="188" y="568"/>
                    </a:lnTo>
                    <a:lnTo>
                      <a:pt x="154" y="565"/>
                    </a:lnTo>
                    <a:lnTo>
                      <a:pt x="122" y="556"/>
                    </a:lnTo>
                    <a:lnTo>
                      <a:pt x="93" y="542"/>
                    </a:lnTo>
                    <a:lnTo>
                      <a:pt x="66" y="524"/>
                    </a:lnTo>
                    <a:lnTo>
                      <a:pt x="44" y="500"/>
                    </a:lnTo>
                    <a:lnTo>
                      <a:pt x="25" y="475"/>
                    </a:lnTo>
                    <a:lnTo>
                      <a:pt x="12" y="445"/>
                    </a:lnTo>
                    <a:lnTo>
                      <a:pt x="2" y="413"/>
                    </a:lnTo>
                    <a:lnTo>
                      <a:pt x="0" y="380"/>
                    </a:lnTo>
                    <a:lnTo>
                      <a:pt x="1" y="351"/>
                    </a:lnTo>
                    <a:lnTo>
                      <a:pt x="7" y="322"/>
                    </a:lnTo>
                    <a:lnTo>
                      <a:pt x="15" y="292"/>
                    </a:lnTo>
                    <a:lnTo>
                      <a:pt x="25" y="261"/>
                    </a:lnTo>
                    <a:lnTo>
                      <a:pt x="39" y="231"/>
                    </a:lnTo>
                    <a:lnTo>
                      <a:pt x="53" y="202"/>
                    </a:lnTo>
                    <a:lnTo>
                      <a:pt x="69" y="173"/>
                    </a:lnTo>
                    <a:lnTo>
                      <a:pt x="86" y="145"/>
                    </a:lnTo>
                    <a:lnTo>
                      <a:pt x="102" y="119"/>
                    </a:lnTo>
                    <a:lnTo>
                      <a:pt x="118" y="94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7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Freeform 43"/>
              <p:cNvSpPr>
                <a:spLocks/>
              </p:cNvSpPr>
              <p:nvPr userDrawn="1"/>
            </p:nvSpPr>
            <p:spPr bwMode="auto">
              <a:xfrm>
                <a:off x="-1762" y="1901"/>
                <a:ext cx="1448" cy="442"/>
              </a:xfrm>
              <a:custGeom>
                <a:avLst/>
                <a:gdLst>
                  <a:gd name="T0" fmla="*/ 342 w 2894"/>
                  <a:gd name="T1" fmla="*/ 0 h 884"/>
                  <a:gd name="T2" fmla="*/ 2560 w 2894"/>
                  <a:gd name="T3" fmla="*/ 0 h 884"/>
                  <a:gd name="T4" fmla="*/ 2607 w 2894"/>
                  <a:gd name="T5" fmla="*/ 2 h 884"/>
                  <a:gd name="T6" fmla="*/ 2651 w 2894"/>
                  <a:gd name="T7" fmla="*/ 11 h 884"/>
                  <a:gd name="T8" fmla="*/ 2691 w 2894"/>
                  <a:gd name="T9" fmla="*/ 25 h 884"/>
                  <a:gd name="T10" fmla="*/ 2731 w 2894"/>
                  <a:gd name="T11" fmla="*/ 45 h 884"/>
                  <a:gd name="T12" fmla="*/ 2765 w 2894"/>
                  <a:gd name="T13" fmla="*/ 69 h 884"/>
                  <a:gd name="T14" fmla="*/ 2798 w 2894"/>
                  <a:gd name="T15" fmla="*/ 97 h 884"/>
                  <a:gd name="T16" fmla="*/ 2826 w 2894"/>
                  <a:gd name="T17" fmla="*/ 130 h 884"/>
                  <a:gd name="T18" fmla="*/ 2849 w 2894"/>
                  <a:gd name="T19" fmla="*/ 164 h 884"/>
                  <a:gd name="T20" fmla="*/ 2869 w 2894"/>
                  <a:gd name="T21" fmla="*/ 204 h 884"/>
                  <a:gd name="T22" fmla="*/ 2882 w 2894"/>
                  <a:gd name="T23" fmla="*/ 246 h 884"/>
                  <a:gd name="T24" fmla="*/ 2891 w 2894"/>
                  <a:gd name="T25" fmla="*/ 290 h 884"/>
                  <a:gd name="T26" fmla="*/ 2894 w 2894"/>
                  <a:gd name="T27" fmla="*/ 335 h 884"/>
                  <a:gd name="T28" fmla="*/ 2894 w 2894"/>
                  <a:gd name="T29" fmla="*/ 884 h 884"/>
                  <a:gd name="T30" fmla="*/ 0 w 2894"/>
                  <a:gd name="T31" fmla="*/ 884 h 884"/>
                  <a:gd name="T32" fmla="*/ 0 w 2894"/>
                  <a:gd name="T33" fmla="*/ 335 h 884"/>
                  <a:gd name="T34" fmla="*/ 3 w 2894"/>
                  <a:gd name="T35" fmla="*/ 290 h 884"/>
                  <a:gd name="T36" fmla="*/ 12 w 2894"/>
                  <a:gd name="T37" fmla="*/ 246 h 884"/>
                  <a:gd name="T38" fmla="*/ 27 w 2894"/>
                  <a:gd name="T39" fmla="*/ 204 h 884"/>
                  <a:gd name="T40" fmla="*/ 47 w 2894"/>
                  <a:gd name="T41" fmla="*/ 164 h 884"/>
                  <a:gd name="T42" fmla="*/ 72 w 2894"/>
                  <a:gd name="T43" fmla="*/ 130 h 884"/>
                  <a:gd name="T44" fmla="*/ 100 w 2894"/>
                  <a:gd name="T45" fmla="*/ 97 h 884"/>
                  <a:gd name="T46" fmla="*/ 133 w 2894"/>
                  <a:gd name="T47" fmla="*/ 69 h 884"/>
                  <a:gd name="T48" fmla="*/ 170 w 2894"/>
                  <a:gd name="T49" fmla="*/ 45 h 884"/>
                  <a:gd name="T50" fmla="*/ 209 w 2894"/>
                  <a:gd name="T51" fmla="*/ 25 h 884"/>
                  <a:gd name="T52" fmla="*/ 251 w 2894"/>
                  <a:gd name="T53" fmla="*/ 11 h 884"/>
                  <a:gd name="T54" fmla="*/ 295 w 2894"/>
                  <a:gd name="T55" fmla="*/ 2 h 884"/>
                  <a:gd name="T56" fmla="*/ 342 w 2894"/>
                  <a:gd name="T57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94" h="884">
                    <a:moveTo>
                      <a:pt x="342" y="0"/>
                    </a:moveTo>
                    <a:lnTo>
                      <a:pt x="2560" y="0"/>
                    </a:lnTo>
                    <a:lnTo>
                      <a:pt x="2607" y="2"/>
                    </a:lnTo>
                    <a:lnTo>
                      <a:pt x="2651" y="11"/>
                    </a:lnTo>
                    <a:lnTo>
                      <a:pt x="2691" y="25"/>
                    </a:lnTo>
                    <a:lnTo>
                      <a:pt x="2731" y="45"/>
                    </a:lnTo>
                    <a:lnTo>
                      <a:pt x="2765" y="69"/>
                    </a:lnTo>
                    <a:lnTo>
                      <a:pt x="2798" y="97"/>
                    </a:lnTo>
                    <a:lnTo>
                      <a:pt x="2826" y="130"/>
                    </a:lnTo>
                    <a:lnTo>
                      <a:pt x="2849" y="164"/>
                    </a:lnTo>
                    <a:lnTo>
                      <a:pt x="2869" y="204"/>
                    </a:lnTo>
                    <a:lnTo>
                      <a:pt x="2882" y="246"/>
                    </a:lnTo>
                    <a:lnTo>
                      <a:pt x="2891" y="290"/>
                    </a:lnTo>
                    <a:lnTo>
                      <a:pt x="2894" y="335"/>
                    </a:lnTo>
                    <a:lnTo>
                      <a:pt x="2894" y="884"/>
                    </a:lnTo>
                    <a:lnTo>
                      <a:pt x="0" y="884"/>
                    </a:lnTo>
                    <a:lnTo>
                      <a:pt x="0" y="335"/>
                    </a:lnTo>
                    <a:lnTo>
                      <a:pt x="3" y="290"/>
                    </a:lnTo>
                    <a:lnTo>
                      <a:pt x="12" y="246"/>
                    </a:lnTo>
                    <a:lnTo>
                      <a:pt x="27" y="204"/>
                    </a:lnTo>
                    <a:lnTo>
                      <a:pt x="47" y="164"/>
                    </a:lnTo>
                    <a:lnTo>
                      <a:pt x="72" y="130"/>
                    </a:lnTo>
                    <a:lnTo>
                      <a:pt x="100" y="97"/>
                    </a:lnTo>
                    <a:lnTo>
                      <a:pt x="133" y="69"/>
                    </a:lnTo>
                    <a:lnTo>
                      <a:pt x="170" y="45"/>
                    </a:lnTo>
                    <a:lnTo>
                      <a:pt x="209" y="25"/>
                    </a:lnTo>
                    <a:lnTo>
                      <a:pt x="251" y="11"/>
                    </a:lnTo>
                    <a:lnTo>
                      <a:pt x="295" y="2"/>
                    </a:lnTo>
                    <a:lnTo>
                      <a:pt x="3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3" name="Group 46"/>
            <p:cNvGrpSpPr>
              <a:grpSpLocks noChangeAspect="1"/>
            </p:cNvGrpSpPr>
            <p:nvPr userDrawn="1"/>
          </p:nvGrpSpPr>
          <p:grpSpPr bwMode="auto">
            <a:xfrm>
              <a:off x="6046550" y="1935542"/>
              <a:ext cx="958595" cy="520032"/>
              <a:chOff x="-527" y="492"/>
              <a:chExt cx="1912" cy="1383"/>
            </a:xfrm>
            <a:solidFill>
              <a:srgbClr val="767171"/>
            </a:solidFill>
          </p:grpSpPr>
          <p:sp>
            <p:nvSpPr>
              <p:cNvPr id="387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4" name="Group 56"/>
            <p:cNvGrpSpPr>
              <a:grpSpLocks noChangeAspect="1"/>
            </p:cNvGrpSpPr>
            <p:nvPr userDrawn="1"/>
          </p:nvGrpSpPr>
          <p:grpSpPr bwMode="auto">
            <a:xfrm>
              <a:off x="6699968" y="4360845"/>
              <a:ext cx="825465" cy="514940"/>
              <a:chOff x="-36" y="300"/>
              <a:chExt cx="1902" cy="1582"/>
            </a:xfrm>
            <a:solidFill>
              <a:schemeClr val="bg2">
                <a:lumMod val="75000"/>
              </a:schemeClr>
            </a:solidFill>
          </p:grpSpPr>
          <p:sp>
            <p:nvSpPr>
              <p:cNvPr id="381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5" name="Group 66"/>
            <p:cNvGrpSpPr>
              <a:grpSpLocks noChangeAspect="1"/>
            </p:cNvGrpSpPr>
            <p:nvPr userDrawn="1"/>
          </p:nvGrpSpPr>
          <p:grpSpPr bwMode="auto">
            <a:xfrm>
              <a:off x="5034250" y="2880713"/>
              <a:ext cx="570783" cy="455536"/>
              <a:chOff x="34" y="192"/>
              <a:chExt cx="1778" cy="1892"/>
            </a:xfrm>
            <a:solidFill>
              <a:schemeClr val="bg2">
                <a:lumMod val="75000"/>
              </a:schemeClr>
            </a:solidFill>
          </p:grpSpPr>
          <p:sp>
            <p:nvSpPr>
              <p:cNvPr id="379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6" name="Group 72"/>
            <p:cNvGrpSpPr>
              <a:grpSpLocks noChangeAspect="1"/>
            </p:cNvGrpSpPr>
            <p:nvPr userDrawn="1"/>
          </p:nvGrpSpPr>
          <p:grpSpPr bwMode="auto">
            <a:xfrm>
              <a:off x="4314405" y="2975786"/>
              <a:ext cx="450302" cy="337013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74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D0CEC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7" name="Group 81"/>
            <p:cNvGrpSpPr>
              <a:grpSpLocks noChangeAspect="1"/>
            </p:cNvGrpSpPr>
            <p:nvPr userDrawn="1"/>
          </p:nvGrpSpPr>
          <p:grpSpPr bwMode="auto">
            <a:xfrm>
              <a:off x="6260111" y="4950139"/>
              <a:ext cx="735854" cy="534143"/>
              <a:chOff x="-407" y="165"/>
              <a:chExt cx="1897" cy="1836"/>
            </a:xfrm>
            <a:solidFill>
              <a:schemeClr val="bg2">
                <a:lumMod val="90000"/>
              </a:schemeClr>
            </a:solidFill>
          </p:grpSpPr>
          <p:sp>
            <p:nvSpPr>
              <p:cNvPr id="369" name="Freeform 83"/>
              <p:cNvSpPr>
                <a:spLocks/>
              </p:cNvSpPr>
              <p:nvPr userDrawn="1"/>
            </p:nvSpPr>
            <p:spPr bwMode="auto">
              <a:xfrm>
                <a:off x="254" y="1129"/>
                <a:ext cx="578" cy="872"/>
              </a:xfrm>
              <a:custGeom>
                <a:avLst/>
                <a:gdLst>
                  <a:gd name="T0" fmla="*/ 580 w 1156"/>
                  <a:gd name="T1" fmla="*/ 2 h 1744"/>
                  <a:gd name="T2" fmla="*/ 595 w 1156"/>
                  <a:gd name="T3" fmla="*/ 22 h 1744"/>
                  <a:gd name="T4" fmla="*/ 624 w 1156"/>
                  <a:gd name="T5" fmla="*/ 56 h 1744"/>
                  <a:gd name="T6" fmla="*/ 663 w 1156"/>
                  <a:gd name="T7" fmla="*/ 107 h 1744"/>
                  <a:gd name="T8" fmla="*/ 710 w 1156"/>
                  <a:gd name="T9" fmla="*/ 172 h 1744"/>
                  <a:gd name="T10" fmla="*/ 764 w 1156"/>
                  <a:gd name="T11" fmla="*/ 247 h 1744"/>
                  <a:gd name="T12" fmla="*/ 823 w 1156"/>
                  <a:gd name="T13" fmla="*/ 332 h 1744"/>
                  <a:gd name="T14" fmla="*/ 882 w 1156"/>
                  <a:gd name="T15" fmla="*/ 426 h 1744"/>
                  <a:gd name="T16" fmla="*/ 942 w 1156"/>
                  <a:gd name="T17" fmla="*/ 526 h 1744"/>
                  <a:gd name="T18" fmla="*/ 997 w 1156"/>
                  <a:gd name="T19" fmla="*/ 631 h 1744"/>
                  <a:gd name="T20" fmla="*/ 1049 w 1156"/>
                  <a:gd name="T21" fmla="*/ 739 h 1744"/>
                  <a:gd name="T22" fmla="*/ 1093 w 1156"/>
                  <a:gd name="T23" fmla="*/ 848 h 1744"/>
                  <a:gd name="T24" fmla="*/ 1126 w 1156"/>
                  <a:gd name="T25" fmla="*/ 957 h 1744"/>
                  <a:gd name="T26" fmla="*/ 1149 w 1156"/>
                  <a:gd name="T27" fmla="*/ 1062 h 1744"/>
                  <a:gd name="T28" fmla="*/ 1156 w 1156"/>
                  <a:gd name="T29" fmla="*/ 1165 h 1744"/>
                  <a:gd name="T30" fmla="*/ 1144 w 1156"/>
                  <a:gd name="T31" fmla="*/ 1288 h 1744"/>
                  <a:gd name="T32" fmla="*/ 1106 w 1156"/>
                  <a:gd name="T33" fmla="*/ 1403 h 1744"/>
                  <a:gd name="T34" fmla="*/ 1046 w 1156"/>
                  <a:gd name="T35" fmla="*/ 1506 h 1744"/>
                  <a:gd name="T36" fmla="*/ 966 w 1156"/>
                  <a:gd name="T37" fmla="*/ 1594 h 1744"/>
                  <a:gd name="T38" fmla="*/ 870 w 1156"/>
                  <a:gd name="T39" fmla="*/ 1664 h 1744"/>
                  <a:gd name="T40" fmla="*/ 761 w 1156"/>
                  <a:gd name="T41" fmla="*/ 1714 h 1744"/>
                  <a:gd name="T42" fmla="*/ 641 w 1156"/>
                  <a:gd name="T43" fmla="*/ 1741 h 1744"/>
                  <a:gd name="T44" fmla="*/ 515 w 1156"/>
                  <a:gd name="T45" fmla="*/ 1741 h 1744"/>
                  <a:gd name="T46" fmla="*/ 396 w 1156"/>
                  <a:gd name="T47" fmla="*/ 1714 h 1744"/>
                  <a:gd name="T48" fmla="*/ 286 w 1156"/>
                  <a:gd name="T49" fmla="*/ 1664 h 1744"/>
                  <a:gd name="T50" fmla="*/ 190 w 1156"/>
                  <a:gd name="T51" fmla="*/ 1594 h 1744"/>
                  <a:gd name="T52" fmla="*/ 112 w 1156"/>
                  <a:gd name="T53" fmla="*/ 1506 h 1744"/>
                  <a:gd name="T54" fmla="*/ 51 w 1156"/>
                  <a:gd name="T55" fmla="*/ 1403 h 1744"/>
                  <a:gd name="T56" fmla="*/ 13 w 1156"/>
                  <a:gd name="T57" fmla="*/ 1288 h 1744"/>
                  <a:gd name="T58" fmla="*/ 0 w 1156"/>
                  <a:gd name="T59" fmla="*/ 1165 h 1744"/>
                  <a:gd name="T60" fmla="*/ 8 w 1156"/>
                  <a:gd name="T61" fmla="*/ 1062 h 1744"/>
                  <a:gd name="T62" fmla="*/ 30 w 1156"/>
                  <a:gd name="T63" fmla="*/ 957 h 1744"/>
                  <a:gd name="T64" fmla="*/ 64 w 1156"/>
                  <a:gd name="T65" fmla="*/ 848 h 1744"/>
                  <a:gd name="T66" fmla="*/ 107 w 1156"/>
                  <a:gd name="T67" fmla="*/ 739 h 1744"/>
                  <a:gd name="T68" fmla="*/ 159 w 1156"/>
                  <a:gd name="T69" fmla="*/ 631 h 1744"/>
                  <a:gd name="T70" fmla="*/ 215 w 1156"/>
                  <a:gd name="T71" fmla="*/ 526 h 1744"/>
                  <a:gd name="T72" fmla="*/ 275 w 1156"/>
                  <a:gd name="T73" fmla="*/ 426 h 1744"/>
                  <a:gd name="T74" fmla="*/ 333 w 1156"/>
                  <a:gd name="T75" fmla="*/ 332 h 1744"/>
                  <a:gd name="T76" fmla="*/ 392 w 1156"/>
                  <a:gd name="T77" fmla="*/ 247 h 1744"/>
                  <a:gd name="T78" fmla="*/ 446 w 1156"/>
                  <a:gd name="T79" fmla="*/ 172 h 1744"/>
                  <a:gd name="T80" fmla="*/ 494 w 1156"/>
                  <a:gd name="T81" fmla="*/ 107 h 1744"/>
                  <a:gd name="T82" fmla="*/ 533 w 1156"/>
                  <a:gd name="T83" fmla="*/ 56 h 1744"/>
                  <a:gd name="T84" fmla="*/ 560 w 1156"/>
                  <a:gd name="T85" fmla="*/ 22 h 1744"/>
                  <a:gd name="T86" fmla="*/ 577 w 1156"/>
                  <a:gd name="T87" fmla="*/ 2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56" h="1744">
                    <a:moveTo>
                      <a:pt x="578" y="0"/>
                    </a:moveTo>
                    <a:lnTo>
                      <a:pt x="580" y="2"/>
                    </a:lnTo>
                    <a:lnTo>
                      <a:pt x="586" y="10"/>
                    </a:lnTo>
                    <a:lnTo>
                      <a:pt x="595" y="22"/>
                    </a:lnTo>
                    <a:lnTo>
                      <a:pt x="608" y="37"/>
                    </a:lnTo>
                    <a:lnTo>
                      <a:pt x="624" y="56"/>
                    </a:lnTo>
                    <a:lnTo>
                      <a:pt x="642" y="81"/>
                    </a:lnTo>
                    <a:lnTo>
                      <a:pt x="663" y="107"/>
                    </a:lnTo>
                    <a:lnTo>
                      <a:pt x="686" y="137"/>
                    </a:lnTo>
                    <a:lnTo>
                      <a:pt x="710" y="172"/>
                    </a:lnTo>
                    <a:lnTo>
                      <a:pt x="737" y="208"/>
                    </a:lnTo>
                    <a:lnTo>
                      <a:pt x="764" y="247"/>
                    </a:lnTo>
                    <a:lnTo>
                      <a:pt x="793" y="288"/>
                    </a:lnTo>
                    <a:lnTo>
                      <a:pt x="823" y="332"/>
                    </a:lnTo>
                    <a:lnTo>
                      <a:pt x="852" y="378"/>
                    </a:lnTo>
                    <a:lnTo>
                      <a:pt x="882" y="426"/>
                    </a:lnTo>
                    <a:lnTo>
                      <a:pt x="912" y="475"/>
                    </a:lnTo>
                    <a:lnTo>
                      <a:pt x="942" y="526"/>
                    </a:lnTo>
                    <a:lnTo>
                      <a:pt x="971" y="578"/>
                    </a:lnTo>
                    <a:lnTo>
                      <a:pt x="997" y="631"/>
                    </a:lnTo>
                    <a:lnTo>
                      <a:pt x="1024" y="684"/>
                    </a:lnTo>
                    <a:lnTo>
                      <a:pt x="1049" y="739"/>
                    </a:lnTo>
                    <a:lnTo>
                      <a:pt x="1072" y="793"/>
                    </a:lnTo>
                    <a:lnTo>
                      <a:pt x="1093" y="848"/>
                    </a:lnTo>
                    <a:lnTo>
                      <a:pt x="1111" y="903"/>
                    </a:lnTo>
                    <a:lnTo>
                      <a:pt x="1126" y="957"/>
                    </a:lnTo>
                    <a:lnTo>
                      <a:pt x="1139" y="1010"/>
                    </a:lnTo>
                    <a:lnTo>
                      <a:pt x="1149" y="1062"/>
                    </a:lnTo>
                    <a:lnTo>
                      <a:pt x="1155" y="1114"/>
                    </a:lnTo>
                    <a:lnTo>
                      <a:pt x="1156" y="1165"/>
                    </a:lnTo>
                    <a:lnTo>
                      <a:pt x="1153" y="1227"/>
                    </a:lnTo>
                    <a:lnTo>
                      <a:pt x="1144" y="1288"/>
                    </a:lnTo>
                    <a:lnTo>
                      <a:pt x="1128" y="1347"/>
                    </a:lnTo>
                    <a:lnTo>
                      <a:pt x="1106" y="1403"/>
                    </a:lnTo>
                    <a:lnTo>
                      <a:pt x="1078" y="1457"/>
                    </a:lnTo>
                    <a:lnTo>
                      <a:pt x="1046" y="1506"/>
                    </a:lnTo>
                    <a:lnTo>
                      <a:pt x="1008" y="1552"/>
                    </a:lnTo>
                    <a:lnTo>
                      <a:pt x="966" y="1594"/>
                    </a:lnTo>
                    <a:lnTo>
                      <a:pt x="920" y="1632"/>
                    </a:lnTo>
                    <a:lnTo>
                      <a:pt x="870" y="1664"/>
                    </a:lnTo>
                    <a:lnTo>
                      <a:pt x="817" y="1692"/>
                    </a:lnTo>
                    <a:lnTo>
                      <a:pt x="761" y="1714"/>
                    </a:lnTo>
                    <a:lnTo>
                      <a:pt x="702" y="1730"/>
                    </a:lnTo>
                    <a:lnTo>
                      <a:pt x="641" y="1741"/>
                    </a:lnTo>
                    <a:lnTo>
                      <a:pt x="578" y="1744"/>
                    </a:lnTo>
                    <a:lnTo>
                      <a:pt x="515" y="1741"/>
                    </a:lnTo>
                    <a:lnTo>
                      <a:pt x="454" y="1730"/>
                    </a:lnTo>
                    <a:lnTo>
                      <a:pt x="396" y="1714"/>
                    </a:lnTo>
                    <a:lnTo>
                      <a:pt x="339" y="1692"/>
                    </a:lnTo>
                    <a:lnTo>
                      <a:pt x="286" y="1664"/>
                    </a:lnTo>
                    <a:lnTo>
                      <a:pt x="236" y="1632"/>
                    </a:lnTo>
                    <a:lnTo>
                      <a:pt x="190" y="1594"/>
                    </a:lnTo>
                    <a:lnTo>
                      <a:pt x="149" y="1552"/>
                    </a:lnTo>
                    <a:lnTo>
                      <a:pt x="112" y="1506"/>
                    </a:lnTo>
                    <a:lnTo>
                      <a:pt x="79" y="1457"/>
                    </a:lnTo>
                    <a:lnTo>
                      <a:pt x="51" y="1403"/>
                    </a:lnTo>
                    <a:lnTo>
                      <a:pt x="29" y="1347"/>
                    </a:lnTo>
                    <a:lnTo>
                      <a:pt x="13" y="1288"/>
                    </a:lnTo>
                    <a:lnTo>
                      <a:pt x="4" y="1227"/>
                    </a:lnTo>
                    <a:lnTo>
                      <a:pt x="0" y="1165"/>
                    </a:lnTo>
                    <a:lnTo>
                      <a:pt x="1" y="1114"/>
                    </a:lnTo>
                    <a:lnTo>
                      <a:pt x="8" y="1062"/>
                    </a:lnTo>
                    <a:lnTo>
                      <a:pt x="17" y="1010"/>
                    </a:lnTo>
                    <a:lnTo>
                      <a:pt x="30" y="957"/>
                    </a:lnTo>
                    <a:lnTo>
                      <a:pt x="45" y="903"/>
                    </a:lnTo>
                    <a:lnTo>
                      <a:pt x="64" y="848"/>
                    </a:lnTo>
                    <a:lnTo>
                      <a:pt x="84" y="793"/>
                    </a:lnTo>
                    <a:lnTo>
                      <a:pt x="107" y="739"/>
                    </a:lnTo>
                    <a:lnTo>
                      <a:pt x="133" y="684"/>
                    </a:lnTo>
                    <a:lnTo>
                      <a:pt x="159" y="631"/>
                    </a:lnTo>
                    <a:lnTo>
                      <a:pt x="187" y="578"/>
                    </a:lnTo>
                    <a:lnTo>
                      <a:pt x="215" y="526"/>
                    </a:lnTo>
                    <a:lnTo>
                      <a:pt x="245" y="475"/>
                    </a:lnTo>
                    <a:lnTo>
                      <a:pt x="275" y="426"/>
                    </a:lnTo>
                    <a:lnTo>
                      <a:pt x="304" y="378"/>
                    </a:lnTo>
                    <a:lnTo>
                      <a:pt x="333" y="332"/>
                    </a:lnTo>
                    <a:lnTo>
                      <a:pt x="363" y="288"/>
                    </a:lnTo>
                    <a:lnTo>
                      <a:pt x="392" y="247"/>
                    </a:lnTo>
                    <a:lnTo>
                      <a:pt x="420" y="208"/>
                    </a:lnTo>
                    <a:lnTo>
                      <a:pt x="446" y="172"/>
                    </a:lnTo>
                    <a:lnTo>
                      <a:pt x="470" y="137"/>
                    </a:lnTo>
                    <a:lnTo>
                      <a:pt x="494" y="107"/>
                    </a:lnTo>
                    <a:lnTo>
                      <a:pt x="514" y="81"/>
                    </a:lnTo>
                    <a:lnTo>
                      <a:pt x="533" y="56"/>
                    </a:lnTo>
                    <a:lnTo>
                      <a:pt x="548" y="37"/>
                    </a:lnTo>
                    <a:lnTo>
                      <a:pt x="560" y="22"/>
                    </a:lnTo>
                    <a:lnTo>
                      <a:pt x="571" y="10"/>
                    </a:lnTo>
                    <a:lnTo>
                      <a:pt x="577" y="2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84"/>
              <p:cNvSpPr>
                <a:spLocks/>
              </p:cNvSpPr>
              <p:nvPr userDrawn="1"/>
            </p:nvSpPr>
            <p:spPr bwMode="auto">
              <a:xfrm>
                <a:off x="648" y="936"/>
                <a:ext cx="842" cy="584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85"/>
              <p:cNvSpPr>
                <a:spLocks/>
              </p:cNvSpPr>
              <p:nvPr userDrawn="1"/>
            </p:nvSpPr>
            <p:spPr bwMode="auto">
              <a:xfrm>
                <a:off x="602" y="165"/>
                <a:ext cx="634" cy="760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86"/>
              <p:cNvSpPr>
                <a:spLocks/>
              </p:cNvSpPr>
              <p:nvPr userDrawn="1"/>
            </p:nvSpPr>
            <p:spPr bwMode="auto">
              <a:xfrm>
                <a:off x="-157" y="168"/>
                <a:ext cx="634" cy="760"/>
              </a:xfrm>
              <a:custGeom>
                <a:avLst/>
                <a:gdLst>
                  <a:gd name="T0" fmla="*/ 613 w 1268"/>
                  <a:gd name="T1" fmla="*/ 0 h 1520"/>
                  <a:gd name="T2" fmla="*/ 723 w 1268"/>
                  <a:gd name="T3" fmla="*/ 17 h 1520"/>
                  <a:gd name="T4" fmla="*/ 828 w 1268"/>
                  <a:gd name="T5" fmla="*/ 55 h 1520"/>
                  <a:gd name="T6" fmla="*/ 925 w 1268"/>
                  <a:gd name="T7" fmla="*/ 114 h 1520"/>
                  <a:gd name="T8" fmla="*/ 1009 w 1268"/>
                  <a:gd name="T9" fmla="*/ 191 h 1520"/>
                  <a:gd name="T10" fmla="*/ 1079 w 1268"/>
                  <a:gd name="T11" fmla="*/ 287 h 1520"/>
                  <a:gd name="T12" fmla="*/ 1133 w 1268"/>
                  <a:gd name="T13" fmla="*/ 397 h 1520"/>
                  <a:gd name="T14" fmla="*/ 1177 w 1268"/>
                  <a:gd name="T15" fmla="*/ 520 h 1520"/>
                  <a:gd name="T16" fmla="*/ 1210 w 1268"/>
                  <a:gd name="T17" fmla="*/ 652 h 1520"/>
                  <a:gd name="T18" fmla="*/ 1235 w 1268"/>
                  <a:gd name="T19" fmla="*/ 788 h 1520"/>
                  <a:gd name="T20" fmla="*/ 1252 w 1268"/>
                  <a:gd name="T21" fmla="*/ 926 h 1520"/>
                  <a:gd name="T22" fmla="*/ 1261 w 1268"/>
                  <a:gd name="T23" fmla="*/ 1057 h 1520"/>
                  <a:gd name="T24" fmla="*/ 1267 w 1268"/>
                  <a:gd name="T25" fmla="*/ 1181 h 1520"/>
                  <a:gd name="T26" fmla="*/ 1268 w 1268"/>
                  <a:gd name="T27" fmla="*/ 1291 h 1520"/>
                  <a:gd name="T28" fmla="*/ 1267 w 1268"/>
                  <a:gd name="T29" fmla="*/ 1385 h 1520"/>
                  <a:gd name="T30" fmla="*/ 1265 w 1268"/>
                  <a:gd name="T31" fmla="*/ 1458 h 1520"/>
                  <a:gd name="T32" fmla="*/ 1262 w 1268"/>
                  <a:gd name="T33" fmla="*/ 1504 h 1520"/>
                  <a:gd name="T34" fmla="*/ 1261 w 1268"/>
                  <a:gd name="T35" fmla="*/ 1520 h 1520"/>
                  <a:gd name="T36" fmla="*/ 1247 w 1268"/>
                  <a:gd name="T37" fmla="*/ 1517 h 1520"/>
                  <a:gd name="T38" fmla="*/ 1209 w 1268"/>
                  <a:gd name="T39" fmla="*/ 1506 h 1520"/>
                  <a:gd name="T40" fmla="*/ 1148 w 1268"/>
                  <a:gd name="T41" fmla="*/ 1489 h 1520"/>
                  <a:gd name="T42" fmla="*/ 1071 w 1268"/>
                  <a:gd name="T43" fmla="*/ 1465 h 1520"/>
                  <a:gd name="T44" fmla="*/ 978 w 1268"/>
                  <a:gd name="T45" fmla="*/ 1435 h 1520"/>
                  <a:gd name="T46" fmla="*/ 874 w 1268"/>
                  <a:gd name="T47" fmla="*/ 1398 h 1520"/>
                  <a:gd name="T48" fmla="*/ 763 w 1268"/>
                  <a:gd name="T49" fmla="*/ 1354 h 1520"/>
                  <a:gd name="T50" fmla="*/ 649 w 1268"/>
                  <a:gd name="T51" fmla="*/ 1304 h 1520"/>
                  <a:gd name="T52" fmla="*/ 534 w 1268"/>
                  <a:gd name="T53" fmla="*/ 1248 h 1520"/>
                  <a:gd name="T54" fmla="*/ 423 w 1268"/>
                  <a:gd name="T55" fmla="*/ 1185 h 1520"/>
                  <a:gd name="T56" fmla="*/ 318 w 1268"/>
                  <a:gd name="T57" fmla="*/ 1116 h 1520"/>
                  <a:gd name="T58" fmla="*/ 224 w 1268"/>
                  <a:gd name="T59" fmla="*/ 1042 h 1520"/>
                  <a:gd name="T60" fmla="*/ 144 w 1268"/>
                  <a:gd name="T61" fmla="*/ 961 h 1520"/>
                  <a:gd name="T62" fmla="*/ 79 w 1268"/>
                  <a:gd name="T63" fmla="*/ 869 h 1520"/>
                  <a:gd name="T64" fmla="*/ 30 w 1268"/>
                  <a:gd name="T65" fmla="*/ 764 h 1520"/>
                  <a:gd name="T66" fmla="*/ 5 w 1268"/>
                  <a:gd name="T67" fmla="*/ 654 h 1520"/>
                  <a:gd name="T68" fmla="*/ 1 w 1268"/>
                  <a:gd name="T69" fmla="*/ 544 h 1520"/>
                  <a:gd name="T70" fmla="*/ 19 w 1268"/>
                  <a:gd name="T71" fmla="*/ 434 h 1520"/>
                  <a:gd name="T72" fmla="*/ 57 w 1268"/>
                  <a:gd name="T73" fmla="*/ 329 h 1520"/>
                  <a:gd name="T74" fmla="*/ 114 w 1268"/>
                  <a:gd name="T75" fmla="*/ 232 h 1520"/>
                  <a:gd name="T76" fmla="*/ 193 w 1268"/>
                  <a:gd name="T77" fmla="*/ 146 h 1520"/>
                  <a:gd name="T78" fmla="*/ 288 w 1268"/>
                  <a:gd name="T79" fmla="*/ 77 h 1520"/>
                  <a:gd name="T80" fmla="*/ 393 w 1268"/>
                  <a:gd name="T81" fmla="*/ 30 h 1520"/>
                  <a:gd name="T82" fmla="*/ 503 w 1268"/>
                  <a:gd name="T83" fmla="*/ 4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558" y="0"/>
                    </a:moveTo>
                    <a:lnTo>
                      <a:pt x="613" y="0"/>
                    </a:lnTo>
                    <a:lnTo>
                      <a:pt x="669" y="7"/>
                    </a:lnTo>
                    <a:lnTo>
                      <a:pt x="723" y="17"/>
                    </a:lnTo>
                    <a:lnTo>
                      <a:pt x="776" y="34"/>
                    </a:lnTo>
                    <a:lnTo>
                      <a:pt x="828" y="55"/>
                    </a:lnTo>
                    <a:lnTo>
                      <a:pt x="877" y="82"/>
                    </a:lnTo>
                    <a:lnTo>
                      <a:pt x="925" y="114"/>
                    </a:lnTo>
                    <a:lnTo>
                      <a:pt x="968" y="150"/>
                    </a:lnTo>
                    <a:lnTo>
                      <a:pt x="1009" y="191"/>
                    </a:lnTo>
                    <a:lnTo>
                      <a:pt x="1047" y="238"/>
                    </a:lnTo>
                    <a:lnTo>
                      <a:pt x="1079" y="287"/>
                    </a:lnTo>
                    <a:lnTo>
                      <a:pt x="1108" y="340"/>
                    </a:lnTo>
                    <a:lnTo>
                      <a:pt x="1133" y="397"/>
                    </a:lnTo>
                    <a:lnTo>
                      <a:pt x="1156" y="457"/>
                    </a:lnTo>
                    <a:lnTo>
                      <a:pt x="1177" y="520"/>
                    </a:lnTo>
                    <a:lnTo>
                      <a:pt x="1194" y="585"/>
                    </a:lnTo>
                    <a:lnTo>
                      <a:pt x="1210" y="652"/>
                    </a:lnTo>
                    <a:lnTo>
                      <a:pt x="1223" y="720"/>
                    </a:lnTo>
                    <a:lnTo>
                      <a:pt x="1235" y="788"/>
                    </a:lnTo>
                    <a:lnTo>
                      <a:pt x="1244" y="857"/>
                    </a:lnTo>
                    <a:lnTo>
                      <a:pt x="1252" y="926"/>
                    </a:lnTo>
                    <a:lnTo>
                      <a:pt x="1258" y="991"/>
                    </a:lnTo>
                    <a:lnTo>
                      <a:pt x="1261" y="1057"/>
                    </a:lnTo>
                    <a:lnTo>
                      <a:pt x="1265" y="1121"/>
                    </a:lnTo>
                    <a:lnTo>
                      <a:pt x="1267" y="1181"/>
                    </a:lnTo>
                    <a:lnTo>
                      <a:pt x="1268" y="1238"/>
                    </a:lnTo>
                    <a:lnTo>
                      <a:pt x="1268" y="1291"/>
                    </a:lnTo>
                    <a:lnTo>
                      <a:pt x="1268" y="1341"/>
                    </a:lnTo>
                    <a:lnTo>
                      <a:pt x="1267" y="1385"/>
                    </a:lnTo>
                    <a:lnTo>
                      <a:pt x="1266" y="1424"/>
                    </a:lnTo>
                    <a:lnTo>
                      <a:pt x="1265" y="1458"/>
                    </a:lnTo>
                    <a:lnTo>
                      <a:pt x="1264" y="1484"/>
                    </a:lnTo>
                    <a:lnTo>
                      <a:pt x="1262" y="1504"/>
                    </a:lnTo>
                    <a:lnTo>
                      <a:pt x="1262" y="1515"/>
                    </a:lnTo>
                    <a:lnTo>
                      <a:pt x="1261" y="1520"/>
                    </a:lnTo>
                    <a:lnTo>
                      <a:pt x="1258" y="1519"/>
                    </a:lnTo>
                    <a:lnTo>
                      <a:pt x="1247" y="1517"/>
                    </a:lnTo>
                    <a:lnTo>
                      <a:pt x="1231" y="1512"/>
                    </a:lnTo>
                    <a:lnTo>
                      <a:pt x="1209" y="1506"/>
                    </a:lnTo>
                    <a:lnTo>
                      <a:pt x="1182" y="1498"/>
                    </a:lnTo>
                    <a:lnTo>
                      <a:pt x="1148" y="1489"/>
                    </a:lnTo>
                    <a:lnTo>
                      <a:pt x="1111" y="1477"/>
                    </a:lnTo>
                    <a:lnTo>
                      <a:pt x="1071" y="1465"/>
                    </a:lnTo>
                    <a:lnTo>
                      <a:pt x="1026" y="1451"/>
                    </a:lnTo>
                    <a:lnTo>
                      <a:pt x="978" y="1435"/>
                    </a:lnTo>
                    <a:lnTo>
                      <a:pt x="927" y="1416"/>
                    </a:lnTo>
                    <a:lnTo>
                      <a:pt x="874" y="1398"/>
                    </a:lnTo>
                    <a:lnTo>
                      <a:pt x="820" y="1376"/>
                    </a:lnTo>
                    <a:lnTo>
                      <a:pt x="763" y="1354"/>
                    </a:lnTo>
                    <a:lnTo>
                      <a:pt x="707" y="1330"/>
                    </a:lnTo>
                    <a:lnTo>
                      <a:pt x="649" y="1304"/>
                    </a:lnTo>
                    <a:lnTo>
                      <a:pt x="591" y="1276"/>
                    </a:lnTo>
                    <a:lnTo>
                      <a:pt x="534" y="1248"/>
                    </a:lnTo>
                    <a:lnTo>
                      <a:pt x="477" y="1216"/>
                    </a:lnTo>
                    <a:lnTo>
                      <a:pt x="423" y="1185"/>
                    </a:lnTo>
                    <a:lnTo>
                      <a:pt x="369" y="1152"/>
                    </a:lnTo>
                    <a:lnTo>
                      <a:pt x="318" y="1116"/>
                    </a:lnTo>
                    <a:lnTo>
                      <a:pt x="270" y="1080"/>
                    </a:lnTo>
                    <a:lnTo>
                      <a:pt x="224" y="1042"/>
                    </a:lnTo>
                    <a:lnTo>
                      <a:pt x="182" y="1002"/>
                    </a:lnTo>
                    <a:lnTo>
                      <a:pt x="144" y="961"/>
                    </a:lnTo>
                    <a:lnTo>
                      <a:pt x="111" y="919"/>
                    </a:lnTo>
                    <a:lnTo>
                      <a:pt x="79" y="869"/>
                    </a:lnTo>
                    <a:lnTo>
                      <a:pt x="51" y="817"/>
                    </a:lnTo>
                    <a:lnTo>
                      <a:pt x="30" y="764"/>
                    </a:lnTo>
                    <a:lnTo>
                      <a:pt x="15" y="710"/>
                    </a:lnTo>
                    <a:lnTo>
                      <a:pt x="5" y="654"/>
                    </a:lnTo>
                    <a:lnTo>
                      <a:pt x="0" y="599"/>
                    </a:lnTo>
                    <a:lnTo>
                      <a:pt x="1" y="544"/>
                    </a:lnTo>
                    <a:lnTo>
                      <a:pt x="7" y="488"/>
                    </a:lnTo>
                    <a:lnTo>
                      <a:pt x="19" y="434"/>
                    </a:lnTo>
                    <a:lnTo>
                      <a:pt x="35" y="380"/>
                    </a:lnTo>
                    <a:lnTo>
                      <a:pt x="57" y="329"/>
                    </a:lnTo>
                    <a:lnTo>
                      <a:pt x="83" y="279"/>
                    </a:lnTo>
                    <a:lnTo>
                      <a:pt x="114" y="232"/>
                    </a:lnTo>
                    <a:lnTo>
                      <a:pt x="151" y="188"/>
                    </a:lnTo>
                    <a:lnTo>
                      <a:pt x="193" y="146"/>
                    </a:lnTo>
                    <a:lnTo>
                      <a:pt x="239" y="110"/>
                    </a:lnTo>
                    <a:lnTo>
                      <a:pt x="288" y="77"/>
                    </a:lnTo>
                    <a:lnTo>
                      <a:pt x="339" y="51"/>
                    </a:lnTo>
                    <a:lnTo>
                      <a:pt x="393" y="30"/>
                    </a:lnTo>
                    <a:lnTo>
                      <a:pt x="447" y="14"/>
                    </a:lnTo>
                    <a:lnTo>
                      <a:pt x="503" y="4"/>
                    </a:lnTo>
                    <a:lnTo>
                      <a:pt x="5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87"/>
              <p:cNvSpPr>
                <a:spLocks/>
              </p:cNvSpPr>
              <p:nvPr userDrawn="1"/>
            </p:nvSpPr>
            <p:spPr bwMode="auto">
              <a:xfrm>
                <a:off x="-407" y="940"/>
                <a:ext cx="842" cy="584"/>
              </a:xfrm>
              <a:custGeom>
                <a:avLst/>
                <a:gdLst>
                  <a:gd name="T0" fmla="*/ 733 w 1684"/>
                  <a:gd name="T1" fmla="*/ 2 h 1168"/>
                  <a:gd name="T2" fmla="*/ 854 w 1684"/>
                  <a:gd name="T3" fmla="*/ 12 h 1168"/>
                  <a:gd name="T4" fmla="*/ 976 w 1684"/>
                  <a:gd name="T5" fmla="*/ 28 h 1168"/>
                  <a:gd name="T6" fmla="*/ 1097 w 1684"/>
                  <a:gd name="T7" fmla="*/ 51 h 1168"/>
                  <a:gd name="T8" fmla="*/ 1213 w 1684"/>
                  <a:gd name="T9" fmla="*/ 79 h 1168"/>
                  <a:gd name="T10" fmla="*/ 1322 w 1684"/>
                  <a:gd name="T11" fmla="*/ 107 h 1168"/>
                  <a:gd name="T12" fmla="*/ 1422 w 1684"/>
                  <a:gd name="T13" fmla="*/ 137 h 1168"/>
                  <a:gd name="T14" fmla="*/ 1509 w 1684"/>
                  <a:gd name="T15" fmla="*/ 165 h 1168"/>
                  <a:gd name="T16" fmla="*/ 1582 w 1684"/>
                  <a:gd name="T17" fmla="*/ 191 h 1168"/>
                  <a:gd name="T18" fmla="*/ 1637 w 1684"/>
                  <a:gd name="T19" fmla="*/ 211 h 1168"/>
                  <a:gd name="T20" fmla="*/ 1671 w 1684"/>
                  <a:gd name="T21" fmla="*/ 224 h 1168"/>
                  <a:gd name="T22" fmla="*/ 1684 w 1684"/>
                  <a:gd name="T23" fmla="*/ 230 h 1168"/>
                  <a:gd name="T24" fmla="*/ 1677 w 1684"/>
                  <a:gd name="T25" fmla="*/ 240 h 1168"/>
                  <a:gd name="T26" fmla="*/ 1659 w 1684"/>
                  <a:gd name="T27" fmla="*/ 269 h 1168"/>
                  <a:gd name="T28" fmla="*/ 1628 w 1684"/>
                  <a:gd name="T29" fmla="*/ 315 h 1168"/>
                  <a:gd name="T30" fmla="*/ 1587 w 1684"/>
                  <a:gd name="T31" fmla="*/ 374 h 1168"/>
                  <a:gd name="T32" fmla="*/ 1537 w 1684"/>
                  <a:gd name="T33" fmla="*/ 445 h 1168"/>
                  <a:gd name="T34" fmla="*/ 1477 w 1684"/>
                  <a:gd name="T35" fmla="*/ 523 h 1168"/>
                  <a:gd name="T36" fmla="*/ 1410 w 1684"/>
                  <a:gd name="T37" fmla="*/ 607 h 1168"/>
                  <a:gd name="T38" fmla="*/ 1336 w 1684"/>
                  <a:gd name="T39" fmla="*/ 694 h 1168"/>
                  <a:gd name="T40" fmla="*/ 1256 w 1684"/>
                  <a:gd name="T41" fmla="*/ 782 h 1168"/>
                  <a:gd name="T42" fmla="*/ 1172 w 1684"/>
                  <a:gd name="T43" fmla="*/ 866 h 1168"/>
                  <a:gd name="T44" fmla="*/ 1084 w 1684"/>
                  <a:gd name="T45" fmla="*/ 944 h 1168"/>
                  <a:gd name="T46" fmla="*/ 992 w 1684"/>
                  <a:gd name="T47" fmla="*/ 1016 h 1168"/>
                  <a:gd name="T48" fmla="*/ 899 w 1684"/>
                  <a:gd name="T49" fmla="*/ 1076 h 1168"/>
                  <a:gd name="T50" fmla="*/ 805 w 1684"/>
                  <a:gd name="T51" fmla="*/ 1122 h 1168"/>
                  <a:gd name="T52" fmla="*/ 700 w 1684"/>
                  <a:gd name="T53" fmla="*/ 1156 h 1168"/>
                  <a:gd name="T54" fmla="*/ 586 w 1684"/>
                  <a:gd name="T55" fmla="*/ 1168 h 1168"/>
                  <a:gd name="T56" fmla="*/ 474 w 1684"/>
                  <a:gd name="T57" fmla="*/ 1159 h 1168"/>
                  <a:gd name="T58" fmla="*/ 367 w 1684"/>
                  <a:gd name="T59" fmla="*/ 1128 h 1168"/>
                  <a:gd name="T60" fmla="*/ 267 w 1684"/>
                  <a:gd name="T61" fmla="*/ 1078 h 1168"/>
                  <a:gd name="T62" fmla="*/ 180 w 1684"/>
                  <a:gd name="T63" fmla="*/ 1009 h 1168"/>
                  <a:gd name="T64" fmla="*/ 106 w 1684"/>
                  <a:gd name="T65" fmla="*/ 924 h 1168"/>
                  <a:gd name="T66" fmla="*/ 50 w 1684"/>
                  <a:gd name="T67" fmla="*/ 823 h 1168"/>
                  <a:gd name="T68" fmla="*/ 13 w 1684"/>
                  <a:gd name="T69" fmla="*/ 711 h 1168"/>
                  <a:gd name="T70" fmla="*/ 0 w 1684"/>
                  <a:gd name="T71" fmla="*/ 597 h 1168"/>
                  <a:gd name="T72" fmla="*/ 9 w 1684"/>
                  <a:gd name="T73" fmla="*/ 484 h 1168"/>
                  <a:gd name="T74" fmla="*/ 40 w 1684"/>
                  <a:gd name="T75" fmla="*/ 376 h 1168"/>
                  <a:gd name="T76" fmla="*/ 91 w 1684"/>
                  <a:gd name="T77" fmla="*/ 278 h 1168"/>
                  <a:gd name="T78" fmla="*/ 159 w 1684"/>
                  <a:gd name="T79" fmla="*/ 191 h 1168"/>
                  <a:gd name="T80" fmla="*/ 244 w 1684"/>
                  <a:gd name="T81" fmla="*/ 117 h 1168"/>
                  <a:gd name="T82" fmla="*/ 345 w 1684"/>
                  <a:gd name="T83" fmla="*/ 59 h 1168"/>
                  <a:gd name="T84" fmla="*/ 451 w 1684"/>
                  <a:gd name="T85" fmla="*/ 24 h 1168"/>
                  <a:gd name="T86" fmla="*/ 558 w 1684"/>
                  <a:gd name="T87" fmla="*/ 6 h 1168"/>
                  <a:gd name="T88" fmla="*/ 673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673" y="0"/>
                    </a:moveTo>
                    <a:lnTo>
                      <a:pt x="733" y="2"/>
                    </a:lnTo>
                    <a:lnTo>
                      <a:pt x="793" y="6"/>
                    </a:lnTo>
                    <a:lnTo>
                      <a:pt x="854" y="12"/>
                    </a:lnTo>
                    <a:lnTo>
                      <a:pt x="915" y="19"/>
                    </a:lnTo>
                    <a:lnTo>
                      <a:pt x="976" y="28"/>
                    </a:lnTo>
                    <a:lnTo>
                      <a:pt x="1037" y="39"/>
                    </a:lnTo>
                    <a:lnTo>
                      <a:pt x="1097" y="51"/>
                    </a:lnTo>
                    <a:lnTo>
                      <a:pt x="1156" y="65"/>
                    </a:lnTo>
                    <a:lnTo>
                      <a:pt x="1213" y="79"/>
                    </a:lnTo>
                    <a:lnTo>
                      <a:pt x="1269" y="92"/>
                    </a:lnTo>
                    <a:lnTo>
                      <a:pt x="1322" y="107"/>
                    </a:lnTo>
                    <a:lnTo>
                      <a:pt x="1374" y="122"/>
                    </a:lnTo>
                    <a:lnTo>
                      <a:pt x="1422" y="137"/>
                    </a:lnTo>
                    <a:lnTo>
                      <a:pt x="1467" y="151"/>
                    </a:lnTo>
                    <a:lnTo>
                      <a:pt x="1509" y="165"/>
                    </a:lnTo>
                    <a:lnTo>
                      <a:pt x="1548" y="179"/>
                    </a:lnTo>
                    <a:lnTo>
                      <a:pt x="1582" y="191"/>
                    </a:lnTo>
                    <a:lnTo>
                      <a:pt x="1612" y="202"/>
                    </a:lnTo>
                    <a:lnTo>
                      <a:pt x="1637" y="211"/>
                    </a:lnTo>
                    <a:lnTo>
                      <a:pt x="1658" y="218"/>
                    </a:lnTo>
                    <a:lnTo>
                      <a:pt x="1671" y="224"/>
                    </a:lnTo>
                    <a:lnTo>
                      <a:pt x="1681" y="229"/>
                    </a:lnTo>
                    <a:lnTo>
                      <a:pt x="1684" y="230"/>
                    </a:lnTo>
                    <a:lnTo>
                      <a:pt x="1683" y="232"/>
                    </a:lnTo>
                    <a:lnTo>
                      <a:pt x="1677" y="240"/>
                    </a:lnTo>
                    <a:lnTo>
                      <a:pt x="1669" y="253"/>
                    </a:lnTo>
                    <a:lnTo>
                      <a:pt x="1659" y="269"/>
                    </a:lnTo>
                    <a:lnTo>
                      <a:pt x="1645" y="290"/>
                    </a:lnTo>
                    <a:lnTo>
                      <a:pt x="1628" y="315"/>
                    </a:lnTo>
                    <a:lnTo>
                      <a:pt x="1609" y="343"/>
                    </a:lnTo>
                    <a:lnTo>
                      <a:pt x="1587" y="374"/>
                    </a:lnTo>
                    <a:lnTo>
                      <a:pt x="1563" y="409"/>
                    </a:lnTo>
                    <a:lnTo>
                      <a:pt x="1537" y="445"/>
                    </a:lnTo>
                    <a:lnTo>
                      <a:pt x="1508" y="484"/>
                    </a:lnTo>
                    <a:lnTo>
                      <a:pt x="1477" y="523"/>
                    </a:lnTo>
                    <a:lnTo>
                      <a:pt x="1444" y="565"/>
                    </a:lnTo>
                    <a:lnTo>
                      <a:pt x="1410" y="607"/>
                    </a:lnTo>
                    <a:lnTo>
                      <a:pt x="1374" y="651"/>
                    </a:lnTo>
                    <a:lnTo>
                      <a:pt x="1336" y="694"/>
                    </a:lnTo>
                    <a:lnTo>
                      <a:pt x="1297" y="738"/>
                    </a:lnTo>
                    <a:lnTo>
                      <a:pt x="1256" y="782"/>
                    </a:lnTo>
                    <a:lnTo>
                      <a:pt x="1215" y="824"/>
                    </a:lnTo>
                    <a:lnTo>
                      <a:pt x="1172" y="866"/>
                    </a:lnTo>
                    <a:lnTo>
                      <a:pt x="1129" y="906"/>
                    </a:lnTo>
                    <a:lnTo>
                      <a:pt x="1084" y="944"/>
                    </a:lnTo>
                    <a:lnTo>
                      <a:pt x="1039" y="981"/>
                    </a:lnTo>
                    <a:lnTo>
                      <a:pt x="992" y="1016"/>
                    </a:lnTo>
                    <a:lnTo>
                      <a:pt x="945" y="1047"/>
                    </a:lnTo>
                    <a:lnTo>
                      <a:pt x="899" y="1076"/>
                    </a:lnTo>
                    <a:lnTo>
                      <a:pt x="852" y="1101"/>
                    </a:lnTo>
                    <a:lnTo>
                      <a:pt x="805" y="1122"/>
                    </a:lnTo>
                    <a:lnTo>
                      <a:pt x="757" y="1141"/>
                    </a:lnTo>
                    <a:lnTo>
                      <a:pt x="700" y="1156"/>
                    </a:lnTo>
                    <a:lnTo>
                      <a:pt x="643" y="1165"/>
                    </a:lnTo>
                    <a:lnTo>
                      <a:pt x="586" y="1168"/>
                    </a:lnTo>
                    <a:lnTo>
                      <a:pt x="529" y="1166"/>
                    </a:lnTo>
                    <a:lnTo>
                      <a:pt x="474" y="1159"/>
                    </a:lnTo>
                    <a:lnTo>
                      <a:pt x="420" y="1146"/>
                    </a:lnTo>
                    <a:lnTo>
                      <a:pt x="367" y="1128"/>
                    </a:lnTo>
                    <a:lnTo>
                      <a:pt x="316" y="1105"/>
                    </a:lnTo>
                    <a:lnTo>
                      <a:pt x="267" y="1078"/>
                    </a:lnTo>
                    <a:lnTo>
                      <a:pt x="222" y="1046"/>
                    </a:lnTo>
                    <a:lnTo>
                      <a:pt x="180" y="1009"/>
                    </a:lnTo>
                    <a:lnTo>
                      <a:pt x="142" y="969"/>
                    </a:lnTo>
                    <a:lnTo>
                      <a:pt x="106" y="924"/>
                    </a:lnTo>
                    <a:lnTo>
                      <a:pt x="76" y="875"/>
                    </a:lnTo>
                    <a:lnTo>
                      <a:pt x="50" y="823"/>
                    </a:lnTo>
                    <a:lnTo>
                      <a:pt x="29" y="768"/>
                    </a:lnTo>
                    <a:lnTo>
                      <a:pt x="13" y="711"/>
                    </a:lnTo>
                    <a:lnTo>
                      <a:pt x="3" y="653"/>
                    </a:lnTo>
                    <a:lnTo>
                      <a:pt x="0" y="597"/>
                    </a:lnTo>
                    <a:lnTo>
                      <a:pt x="2" y="539"/>
                    </a:lnTo>
                    <a:lnTo>
                      <a:pt x="9" y="484"/>
                    </a:lnTo>
                    <a:lnTo>
                      <a:pt x="23" y="430"/>
                    </a:lnTo>
                    <a:lnTo>
                      <a:pt x="40" y="376"/>
                    </a:lnTo>
                    <a:lnTo>
                      <a:pt x="63" y="326"/>
                    </a:lnTo>
                    <a:lnTo>
                      <a:pt x="91" y="278"/>
                    </a:lnTo>
                    <a:lnTo>
                      <a:pt x="123" y="232"/>
                    </a:lnTo>
                    <a:lnTo>
                      <a:pt x="159" y="191"/>
                    </a:lnTo>
                    <a:lnTo>
                      <a:pt x="199" y="151"/>
                    </a:lnTo>
                    <a:lnTo>
                      <a:pt x="244" y="117"/>
                    </a:lnTo>
                    <a:lnTo>
                      <a:pt x="293" y="86"/>
                    </a:lnTo>
                    <a:lnTo>
                      <a:pt x="345" y="59"/>
                    </a:lnTo>
                    <a:lnTo>
                      <a:pt x="400" y="38"/>
                    </a:lnTo>
                    <a:lnTo>
                      <a:pt x="451" y="24"/>
                    </a:lnTo>
                    <a:lnTo>
                      <a:pt x="503" y="14"/>
                    </a:lnTo>
                    <a:lnTo>
                      <a:pt x="558" y="6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8" name="Group 90"/>
            <p:cNvGrpSpPr>
              <a:grpSpLocks noChangeAspect="1"/>
            </p:cNvGrpSpPr>
            <p:nvPr userDrawn="1"/>
          </p:nvGrpSpPr>
          <p:grpSpPr bwMode="auto">
            <a:xfrm>
              <a:off x="5028098" y="2182453"/>
              <a:ext cx="629775" cy="473826"/>
              <a:chOff x="-572" y="250"/>
              <a:chExt cx="1895" cy="1901"/>
            </a:xfrm>
            <a:solidFill>
              <a:srgbClr val="3B3838"/>
            </a:solidFill>
          </p:grpSpPr>
          <p:sp>
            <p:nvSpPr>
              <p:cNvPr id="367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9" name="Group 96"/>
            <p:cNvGrpSpPr>
              <a:grpSpLocks noChangeAspect="1"/>
            </p:cNvGrpSpPr>
            <p:nvPr userDrawn="1"/>
          </p:nvGrpSpPr>
          <p:grpSpPr bwMode="auto">
            <a:xfrm>
              <a:off x="4528691" y="4317173"/>
              <a:ext cx="807022" cy="600574"/>
              <a:chOff x="-545" y="-67"/>
              <a:chExt cx="2065" cy="2049"/>
            </a:xfrm>
            <a:solidFill>
              <a:schemeClr val="bg2">
                <a:lumMod val="90000"/>
              </a:schemeClr>
            </a:solidFill>
          </p:grpSpPr>
          <p:sp>
            <p:nvSpPr>
              <p:cNvPr id="362" name="Freeform 98"/>
              <p:cNvSpPr>
                <a:spLocks/>
              </p:cNvSpPr>
              <p:nvPr userDrawn="1"/>
            </p:nvSpPr>
            <p:spPr bwMode="auto">
              <a:xfrm rot="7045176">
                <a:off x="-495" y="802"/>
                <a:ext cx="649" cy="750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102"/>
              <p:cNvSpPr>
                <a:spLocks/>
              </p:cNvSpPr>
              <p:nvPr userDrawn="1"/>
            </p:nvSpPr>
            <p:spPr bwMode="auto">
              <a:xfrm rot="3036837">
                <a:off x="-542" y="156"/>
                <a:ext cx="894" cy="447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0" name="Freeform 107"/>
            <p:cNvSpPr>
              <a:spLocks/>
            </p:cNvSpPr>
            <p:nvPr userDrawn="1"/>
          </p:nvSpPr>
          <p:spPr bwMode="auto">
            <a:xfrm>
              <a:off x="6403809" y="2857733"/>
              <a:ext cx="425367" cy="480175"/>
            </a:xfrm>
            <a:custGeom>
              <a:avLst/>
              <a:gdLst>
                <a:gd name="T0" fmla="*/ 1275 w 2535"/>
                <a:gd name="T1" fmla="*/ 10 h 3815"/>
                <a:gd name="T2" fmla="*/ 1315 w 2535"/>
                <a:gd name="T3" fmla="*/ 58 h 3815"/>
                <a:gd name="T4" fmla="*/ 1383 w 2535"/>
                <a:gd name="T5" fmla="*/ 143 h 3815"/>
                <a:gd name="T6" fmla="*/ 1473 w 2535"/>
                <a:gd name="T7" fmla="*/ 262 h 3815"/>
                <a:gd name="T8" fmla="*/ 1583 w 2535"/>
                <a:gd name="T9" fmla="*/ 409 h 3815"/>
                <a:gd name="T10" fmla="*/ 1705 w 2535"/>
                <a:gd name="T11" fmla="*/ 582 h 3815"/>
                <a:gd name="T12" fmla="*/ 1834 w 2535"/>
                <a:gd name="T13" fmla="*/ 776 h 3815"/>
                <a:gd name="T14" fmla="*/ 1967 w 2535"/>
                <a:gd name="T15" fmla="*/ 987 h 3815"/>
                <a:gd name="T16" fmla="*/ 2097 w 2535"/>
                <a:gd name="T17" fmla="*/ 1212 h 3815"/>
                <a:gd name="T18" fmla="*/ 2219 w 2535"/>
                <a:gd name="T19" fmla="*/ 1447 h 3815"/>
                <a:gd name="T20" fmla="*/ 2329 w 2535"/>
                <a:gd name="T21" fmla="*/ 1686 h 3815"/>
                <a:gd name="T22" fmla="*/ 2419 w 2535"/>
                <a:gd name="T23" fmla="*/ 1927 h 3815"/>
                <a:gd name="T24" fmla="*/ 2487 w 2535"/>
                <a:gd name="T25" fmla="*/ 2166 h 3815"/>
                <a:gd name="T26" fmla="*/ 2527 w 2535"/>
                <a:gd name="T27" fmla="*/ 2399 h 3815"/>
                <a:gd name="T28" fmla="*/ 2531 w 2535"/>
                <a:gd name="T29" fmla="*/ 2643 h 3815"/>
                <a:gd name="T30" fmla="*/ 2481 w 2535"/>
                <a:gd name="T31" fmla="*/ 2914 h 3815"/>
                <a:gd name="T32" fmla="*/ 2376 w 2535"/>
                <a:gd name="T33" fmla="*/ 3162 h 3815"/>
                <a:gd name="T34" fmla="*/ 2224 w 2535"/>
                <a:gd name="T35" fmla="*/ 3380 h 3815"/>
                <a:gd name="T36" fmla="*/ 2030 w 2535"/>
                <a:gd name="T37" fmla="*/ 3560 h 3815"/>
                <a:gd name="T38" fmla="*/ 1802 w 2535"/>
                <a:gd name="T39" fmla="*/ 3697 h 3815"/>
                <a:gd name="T40" fmla="*/ 1545 w 2535"/>
                <a:gd name="T41" fmla="*/ 3784 h 3815"/>
                <a:gd name="T42" fmla="*/ 1267 w 2535"/>
                <a:gd name="T43" fmla="*/ 3815 h 3815"/>
                <a:gd name="T44" fmla="*/ 989 w 2535"/>
                <a:gd name="T45" fmla="*/ 3784 h 3815"/>
                <a:gd name="T46" fmla="*/ 733 w 2535"/>
                <a:gd name="T47" fmla="*/ 3697 h 3815"/>
                <a:gd name="T48" fmla="*/ 505 w 2535"/>
                <a:gd name="T49" fmla="*/ 3560 h 3815"/>
                <a:gd name="T50" fmla="*/ 311 w 2535"/>
                <a:gd name="T51" fmla="*/ 3380 h 3815"/>
                <a:gd name="T52" fmla="*/ 158 w 2535"/>
                <a:gd name="T53" fmla="*/ 3162 h 3815"/>
                <a:gd name="T54" fmla="*/ 54 w 2535"/>
                <a:gd name="T55" fmla="*/ 2914 h 3815"/>
                <a:gd name="T56" fmla="*/ 3 w 2535"/>
                <a:gd name="T57" fmla="*/ 2643 h 3815"/>
                <a:gd name="T58" fmla="*/ 8 w 2535"/>
                <a:gd name="T59" fmla="*/ 2399 h 3815"/>
                <a:gd name="T60" fmla="*/ 48 w 2535"/>
                <a:gd name="T61" fmla="*/ 2166 h 3815"/>
                <a:gd name="T62" fmla="*/ 115 w 2535"/>
                <a:gd name="T63" fmla="*/ 1927 h 3815"/>
                <a:gd name="T64" fmla="*/ 206 w 2535"/>
                <a:gd name="T65" fmla="*/ 1686 h 3815"/>
                <a:gd name="T66" fmla="*/ 315 w 2535"/>
                <a:gd name="T67" fmla="*/ 1447 h 3815"/>
                <a:gd name="T68" fmla="*/ 438 w 2535"/>
                <a:gd name="T69" fmla="*/ 1212 h 3815"/>
                <a:gd name="T70" fmla="*/ 567 w 2535"/>
                <a:gd name="T71" fmla="*/ 987 h 3815"/>
                <a:gd name="T72" fmla="*/ 699 w 2535"/>
                <a:gd name="T73" fmla="*/ 776 h 3815"/>
                <a:gd name="T74" fmla="*/ 830 w 2535"/>
                <a:gd name="T75" fmla="*/ 582 h 3815"/>
                <a:gd name="T76" fmla="*/ 952 w 2535"/>
                <a:gd name="T77" fmla="*/ 409 h 3815"/>
                <a:gd name="T78" fmla="*/ 1061 w 2535"/>
                <a:gd name="T79" fmla="*/ 262 h 3815"/>
                <a:gd name="T80" fmla="*/ 1152 w 2535"/>
                <a:gd name="T81" fmla="*/ 143 h 3815"/>
                <a:gd name="T82" fmla="*/ 1220 w 2535"/>
                <a:gd name="T83" fmla="*/ 58 h 3815"/>
                <a:gd name="T84" fmla="*/ 1259 w 2535"/>
                <a:gd name="T85" fmla="*/ 10 h 3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35" h="3815">
                  <a:moveTo>
                    <a:pt x="1267" y="0"/>
                  </a:moveTo>
                  <a:lnTo>
                    <a:pt x="1270" y="3"/>
                  </a:lnTo>
                  <a:lnTo>
                    <a:pt x="1275" y="10"/>
                  </a:lnTo>
                  <a:lnTo>
                    <a:pt x="1285" y="21"/>
                  </a:lnTo>
                  <a:lnTo>
                    <a:pt x="1298" y="38"/>
                  </a:lnTo>
                  <a:lnTo>
                    <a:pt x="1315" y="58"/>
                  </a:lnTo>
                  <a:lnTo>
                    <a:pt x="1335" y="83"/>
                  </a:lnTo>
                  <a:lnTo>
                    <a:pt x="1357" y="111"/>
                  </a:lnTo>
                  <a:lnTo>
                    <a:pt x="1383" y="143"/>
                  </a:lnTo>
                  <a:lnTo>
                    <a:pt x="1410" y="180"/>
                  </a:lnTo>
                  <a:lnTo>
                    <a:pt x="1441" y="219"/>
                  </a:lnTo>
                  <a:lnTo>
                    <a:pt x="1473" y="262"/>
                  </a:lnTo>
                  <a:lnTo>
                    <a:pt x="1508" y="308"/>
                  </a:lnTo>
                  <a:lnTo>
                    <a:pt x="1544" y="358"/>
                  </a:lnTo>
                  <a:lnTo>
                    <a:pt x="1583" y="409"/>
                  </a:lnTo>
                  <a:lnTo>
                    <a:pt x="1622" y="465"/>
                  </a:lnTo>
                  <a:lnTo>
                    <a:pt x="1663" y="522"/>
                  </a:lnTo>
                  <a:lnTo>
                    <a:pt x="1705" y="582"/>
                  </a:lnTo>
                  <a:lnTo>
                    <a:pt x="1748" y="645"/>
                  </a:lnTo>
                  <a:lnTo>
                    <a:pt x="1791" y="709"/>
                  </a:lnTo>
                  <a:lnTo>
                    <a:pt x="1834" y="776"/>
                  </a:lnTo>
                  <a:lnTo>
                    <a:pt x="1878" y="845"/>
                  </a:lnTo>
                  <a:lnTo>
                    <a:pt x="1923" y="915"/>
                  </a:lnTo>
                  <a:lnTo>
                    <a:pt x="1967" y="987"/>
                  </a:lnTo>
                  <a:lnTo>
                    <a:pt x="2011" y="1062"/>
                  </a:lnTo>
                  <a:lnTo>
                    <a:pt x="2054" y="1136"/>
                  </a:lnTo>
                  <a:lnTo>
                    <a:pt x="2097" y="1212"/>
                  </a:lnTo>
                  <a:lnTo>
                    <a:pt x="2139" y="1290"/>
                  </a:lnTo>
                  <a:lnTo>
                    <a:pt x="2180" y="1368"/>
                  </a:lnTo>
                  <a:lnTo>
                    <a:pt x="2219" y="1447"/>
                  </a:lnTo>
                  <a:lnTo>
                    <a:pt x="2257" y="1526"/>
                  </a:lnTo>
                  <a:lnTo>
                    <a:pt x="2294" y="1606"/>
                  </a:lnTo>
                  <a:lnTo>
                    <a:pt x="2329" y="1686"/>
                  </a:lnTo>
                  <a:lnTo>
                    <a:pt x="2361" y="1767"/>
                  </a:lnTo>
                  <a:lnTo>
                    <a:pt x="2392" y="1847"/>
                  </a:lnTo>
                  <a:lnTo>
                    <a:pt x="2419" y="1927"/>
                  </a:lnTo>
                  <a:lnTo>
                    <a:pt x="2445" y="2008"/>
                  </a:lnTo>
                  <a:lnTo>
                    <a:pt x="2467" y="2087"/>
                  </a:lnTo>
                  <a:lnTo>
                    <a:pt x="2487" y="2166"/>
                  </a:lnTo>
                  <a:lnTo>
                    <a:pt x="2503" y="2244"/>
                  </a:lnTo>
                  <a:lnTo>
                    <a:pt x="2517" y="2322"/>
                  </a:lnTo>
                  <a:lnTo>
                    <a:pt x="2527" y="2399"/>
                  </a:lnTo>
                  <a:lnTo>
                    <a:pt x="2532" y="2474"/>
                  </a:lnTo>
                  <a:lnTo>
                    <a:pt x="2535" y="2548"/>
                  </a:lnTo>
                  <a:lnTo>
                    <a:pt x="2531" y="2643"/>
                  </a:lnTo>
                  <a:lnTo>
                    <a:pt x="2521" y="2735"/>
                  </a:lnTo>
                  <a:lnTo>
                    <a:pt x="2504" y="2826"/>
                  </a:lnTo>
                  <a:lnTo>
                    <a:pt x="2481" y="2914"/>
                  </a:lnTo>
                  <a:lnTo>
                    <a:pt x="2452" y="2999"/>
                  </a:lnTo>
                  <a:lnTo>
                    <a:pt x="2417" y="3082"/>
                  </a:lnTo>
                  <a:lnTo>
                    <a:pt x="2376" y="3162"/>
                  </a:lnTo>
                  <a:lnTo>
                    <a:pt x="2330" y="3238"/>
                  </a:lnTo>
                  <a:lnTo>
                    <a:pt x="2280" y="3311"/>
                  </a:lnTo>
                  <a:lnTo>
                    <a:pt x="2224" y="3380"/>
                  </a:lnTo>
                  <a:lnTo>
                    <a:pt x="2163" y="3444"/>
                  </a:lnTo>
                  <a:lnTo>
                    <a:pt x="2098" y="3504"/>
                  </a:lnTo>
                  <a:lnTo>
                    <a:pt x="2030" y="3560"/>
                  </a:lnTo>
                  <a:lnTo>
                    <a:pt x="1957" y="3611"/>
                  </a:lnTo>
                  <a:lnTo>
                    <a:pt x="1881" y="3656"/>
                  </a:lnTo>
                  <a:lnTo>
                    <a:pt x="1802" y="3697"/>
                  </a:lnTo>
                  <a:lnTo>
                    <a:pt x="1719" y="3732"/>
                  </a:lnTo>
                  <a:lnTo>
                    <a:pt x="1633" y="3761"/>
                  </a:lnTo>
                  <a:lnTo>
                    <a:pt x="1545" y="3784"/>
                  </a:lnTo>
                  <a:lnTo>
                    <a:pt x="1455" y="3801"/>
                  </a:lnTo>
                  <a:lnTo>
                    <a:pt x="1362" y="3811"/>
                  </a:lnTo>
                  <a:lnTo>
                    <a:pt x="1267" y="3815"/>
                  </a:lnTo>
                  <a:lnTo>
                    <a:pt x="1173" y="3811"/>
                  </a:lnTo>
                  <a:lnTo>
                    <a:pt x="1080" y="3801"/>
                  </a:lnTo>
                  <a:lnTo>
                    <a:pt x="989" y="3784"/>
                  </a:lnTo>
                  <a:lnTo>
                    <a:pt x="901" y="3761"/>
                  </a:lnTo>
                  <a:lnTo>
                    <a:pt x="816" y="3732"/>
                  </a:lnTo>
                  <a:lnTo>
                    <a:pt x="733" y="3697"/>
                  </a:lnTo>
                  <a:lnTo>
                    <a:pt x="653" y="3656"/>
                  </a:lnTo>
                  <a:lnTo>
                    <a:pt x="577" y="3611"/>
                  </a:lnTo>
                  <a:lnTo>
                    <a:pt x="505" y="3560"/>
                  </a:lnTo>
                  <a:lnTo>
                    <a:pt x="435" y="3504"/>
                  </a:lnTo>
                  <a:lnTo>
                    <a:pt x="371" y="3444"/>
                  </a:lnTo>
                  <a:lnTo>
                    <a:pt x="311" y="3380"/>
                  </a:lnTo>
                  <a:lnTo>
                    <a:pt x="255" y="3311"/>
                  </a:lnTo>
                  <a:lnTo>
                    <a:pt x="204" y="3238"/>
                  </a:lnTo>
                  <a:lnTo>
                    <a:pt x="158" y="3162"/>
                  </a:lnTo>
                  <a:lnTo>
                    <a:pt x="118" y="3082"/>
                  </a:lnTo>
                  <a:lnTo>
                    <a:pt x="83" y="2999"/>
                  </a:lnTo>
                  <a:lnTo>
                    <a:pt x="54" y="2914"/>
                  </a:lnTo>
                  <a:lnTo>
                    <a:pt x="30" y="2826"/>
                  </a:lnTo>
                  <a:lnTo>
                    <a:pt x="14" y="2735"/>
                  </a:lnTo>
                  <a:lnTo>
                    <a:pt x="3" y="2643"/>
                  </a:lnTo>
                  <a:lnTo>
                    <a:pt x="0" y="2548"/>
                  </a:lnTo>
                  <a:lnTo>
                    <a:pt x="2" y="2474"/>
                  </a:lnTo>
                  <a:lnTo>
                    <a:pt x="8" y="2399"/>
                  </a:lnTo>
                  <a:lnTo>
                    <a:pt x="17" y="2322"/>
                  </a:lnTo>
                  <a:lnTo>
                    <a:pt x="30" y="2244"/>
                  </a:lnTo>
                  <a:lnTo>
                    <a:pt x="48" y="2166"/>
                  </a:lnTo>
                  <a:lnTo>
                    <a:pt x="67" y="2087"/>
                  </a:lnTo>
                  <a:lnTo>
                    <a:pt x="90" y="2008"/>
                  </a:lnTo>
                  <a:lnTo>
                    <a:pt x="115" y="1927"/>
                  </a:lnTo>
                  <a:lnTo>
                    <a:pt x="143" y="1847"/>
                  </a:lnTo>
                  <a:lnTo>
                    <a:pt x="173" y="1767"/>
                  </a:lnTo>
                  <a:lnTo>
                    <a:pt x="206" y="1686"/>
                  </a:lnTo>
                  <a:lnTo>
                    <a:pt x="241" y="1606"/>
                  </a:lnTo>
                  <a:lnTo>
                    <a:pt x="277" y="1526"/>
                  </a:lnTo>
                  <a:lnTo>
                    <a:pt x="315" y="1447"/>
                  </a:lnTo>
                  <a:lnTo>
                    <a:pt x="355" y="1368"/>
                  </a:lnTo>
                  <a:lnTo>
                    <a:pt x="396" y="1290"/>
                  </a:lnTo>
                  <a:lnTo>
                    <a:pt x="438" y="1212"/>
                  </a:lnTo>
                  <a:lnTo>
                    <a:pt x="481" y="1136"/>
                  </a:lnTo>
                  <a:lnTo>
                    <a:pt x="524" y="1062"/>
                  </a:lnTo>
                  <a:lnTo>
                    <a:pt x="567" y="987"/>
                  </a:lnTo>
                  <a:lnTo>
                    <a:pt x="611" y="915"/>
                  </a:lnTo>
                  <a:lnTo>
                    <a:pt x="655" y="845"/>
                  </a:lnTo>
                  <a:lnTo>
                    <a:pt x="699" y="776"/>
                  </a:lnTo>
                  <a:lnTo>
                    <a:pt x="744" y="709"/>
                  </a:lnTo>
                  <a:lnTo>
                    <a:pt x="787" y="645"/>
                  </a:lnTo>
                  <a:lnTo>
                    <a:pt x="830" y="582"/>
                  </a:lnTo>
                  <a:lnTo>
                    <a:pt x="872" y="522"/>
                  </a:lnTo>
                  <a:lnTo>
                    <a:pt x="912" y="465"/>
                  </a:lnTo>
                  <a:lnTo>
                    <a:pt x="952" y="409"/>
                  </a:lnTo>
                  <a:lnTo>
                    <a:pt x="989" y="358"/>
                  </a:lnTo>
                  <a:lnTo>
                    <a:pt x="1026" y="308"/>
                  </a:lnTo>
                  <a:lnTo>
                    <a:pt x="1061" y="262"/>
                  </a:lnTo>
                  <a:lnTo>
                    <a:pt x="1094" y="219"/>
                  </a:lnTo>
                  <a:lnTo>
                    <a:pt x="1124" y="180"/>
                  </a:lnTo>
                  <a:lnTo>
                    <a:pt x="1152" y="143"/>
                  </a:lnTo>
                  <a:lnTo>
                    <a:pt x="1178" y="111"/>
                  </a:lnTo>
                  <a:lnTo>
                    <a:pt x="1200" y="83"/>
                  </a:lnTo>
                  <a:lnTo>
                    <a:pt x="1220" y="58"/>
                  </a:lnTo>
                  <a:lnTo>
                    <a:pt x="1236" y="38"/>
                  </a:lnTo>
                  <a:lnTo>
                    <a:pt x="1250" y="21"/>
                  </a:lnTo>
                  <a:lnTo>
                    <a:pt x="1259" y="10"/>
                  </a:lnTo>
                  <a:lnTo>
                    <a:pt x="1265" y="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112"/>
            <p:cNvSpPr>
              <a:spLocks noEditPoints="1"/>
            </p:cNvSpPr>
            <p:nvPr userDrawn="1"/>
          </p:nvSpPr>
          <p:spPr bwMode="auto">
            <a:xfrm>
              <a:off x="6969690" y="5149396"/>
              <a:ext cx="427694" cy="47217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2" name="Group 115"/>
            <p:cNvGrpSpPr>
              <a:grpSpLocks noChangeAspect="1"/>
            </p:cNvGrpSpPr>
            <p:nvPr userDrawn="1"/>
          </p:nvGrpSpPr>
          <p:grpSpPr bwMode="auto">
            <a:xfrm>
              <a:off x="5670639" y="4398911"/>
              <a:ext cx="981611" cy="568835"/>
              <a:chOff x="-1131" y="445"/>
              <a:chExt cx="1909" cy="1475"/>
            </a:xfrm>
            <a:solidFill>
              <a:schemeClr val="bg2">
                <a:lumMod val="90000"/>
              </a:schemeClr>
            </a:solidFill>
          </p:grpSpPr>
          <p:sp>
            <p:nvSpPr>
              <p:cNvPr id="359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 userDrawn="1"/>
            </p:nvSpPr>
            <p:spPr bwMode="auto">
              <a:xfrm>
                <a:off x="-450" y="445"/>
                <a:ext cx="552" cy="829"/>
              </a:xfrm>
              <a:custGeom>
                <a:avLst/>
                <a:gdLst>
                  <a:gd name="T0" fmla="*/ 553 w 1103"/>
                  <a:gd name="T1" fmla="*/ 3 h 1659"/>
                  <a:gd name="T2" fmla="*/ 569 w 1103"/>
                  <a:gd name="T3" fmla="*/ 21 h 1659"/>
                  <a:gd name="T4" fmla="*/ 598 w 1103"/>
                  <a:gd name="T5" fmla="*/ 57 h 1659"/>
                  <a:gd name="T6" fmla="*/ 638 w 1103"/>
                  <a:gd name="T7" fmla="*/ 109 h 1659"/>
                  <a:gd name="T8" fmla="*/ 685 w 1103"/>
                  <a:gd name="T9" fmla="*/ 174 h 1659"/>
                  <a:gd name="T10" fmla="*/ 740 w 1103"/>
                  <a:gd name="T11" fmla="*/ 251 h 1659"/>
                  <a:gd name="T12" fmla="*/ 798 w 1103"/>
                  <a:gd name="T13" fmla="*/ 336 h 1659"/>
                  <a:gd name="T14" fmla="*/ 857 w 1103"/>
                  <a:gd name="T15" fmla="*/ 430 h 1659"/>
                  <a:gd name="T16" fmla="*/ 915 w 1103"/>
                  <a:gd name="T17" fmla="*/ 531 h 1659"/>
                  <a:gd name="T18" fmla="*/ 968 w 1103"/>
                  <a:gd name="T19" fmla="*/ 635 h 1659"/>
                  <a:gd name="T20" fmla="*/ 1017 w 1103"/>
                  <a:gd name="T21" fmla="*/ 742 h 1659"/>
                  <a:gd name="T22" fmla="*/ 1057 w 1103"/>
                  <a:gd name="T23" fmla="*/ 849 h 1659"/>
                  <a:gd name="T24" fmla="*/ 1086 w 1103"/>
                  <a:gd name="T25" fmla="*/ 955 h 1659"/>
                  <a:gd name="T26" fmla="*/ 1101 w 1103"/>
                  <a:gd name="T27" fmla="*/ 1058 h 1659"/>
                  <a:gd name="T28" fmla="*/ 1100 w 1103"/>
                  <a:gd name="T29" fmla="*/ 1167 h 1659"/>
                  <a:gd name="T30" fmla="*/ 1075 w 1103"/>
                  <a:gd name="T31" fmla="*/ 1282 h 1659"/>
                  <a:gd name="T32" fmla="*/ 1028 w 1103"/>
                  <a:gd name="T33" fmla="*/ 1386 h 1659"/>
                  <a:gd name="T34" fmla="*/ 961 w 1103"/>
                  <a:gd name="T35" fmla="*/ 1477 h 1659"/>
                  <a:gd name="T36" fmla="*/ 877 w 1103"/>
                  <a:gd name="T37" fmla="*/ 1552 h 1659"/>
                  <a:gd name="T38" fmla="*/ 779 w 1103"/>
                  <a:gd name="T39" fmla="*/ 1610 h 1659"/>
                  <a:gd name="T40" fmla="*/ 670 w 1103"/>
                  <a:gd name="T41" fmla="*/ 1646 h 1659"/>
                  <a:gd name="T42" fmla="*/ 551 w 1103"/>
                  <a:gd name="T43" fmla="*/ 1659 h 1659"/>
                  <a:gd name="T44" fmla="*/ 434 w 1103"/>
                  <a:gd name="T45" fmla="*/ 1646 h 1659"/>
                  <a:gd name="T46" fmla="*/ 323 w 1103"/>
                  <a:gd name="T47" fmla="*/ 1610 h 1659"/>
                  <a:gd name="T48" fmla="*/ 226 w 1103"/>
                  <a:gd name="T49" fmla="*/ 1552 h 1659"/>
                  <a:gd name="T50" fmla="*/ 141 w 1103"/>
                  <a:gd name="T51" fmla="*/ 1477 h 1659"/>
                  <a:gd name="T52" fmla="*/ 75 w 1103"/>
                  <a:gd name="T53" fmla="*/ 1386 h 1659"/>
                  <a:gd name="T54" fmla="*/ 28 w 1103"/>
                  <a:gd name="T55" fmla="*/ 1282 h 1659"/>
                  <a:gd name="T56" fmla="*/ 3 w 1103"/>
                  <a:gd name="T57" fmla="*/ 1167 h 1659"/>
                  <a:gd name="T58" fmla="*/ 2 w 1103"/>
                  <a:gd name="T59" fmla="*/ 1058 h 1659"/>
                  <a:gd name="T60" fmla="*/ 17 w 1103"/>
                  <a:gd name="T61" fmla="*/ 955 h 1659"/>
                  <a:gd name="T62" fmla="*/ 46 w 1103"/>
                  <a:gd name="T63" fmla="*/ 849 h 1659"/>
                  <a:gd name="T64" fmla="*/ 86 w 1103"/>
                  <a:gd name="T65" fmla="*/ 742 h 1659"/>
                  <a:gd name="T66" fmla="*/ 134 w 1103"/>
                  <a:gd name="T67" fmla="*/ 635 h 1659"/>
                  <a:gd name="T68" fmla="*/ 188 w 1103"/>
                  <a:gd name="T69" fmla="*/ 531 h 1659"/>
                  <a:gd name="T70" fmla="*/ 246 w 1103"/>
                  <a:gd name="T71" fmla="*/ 430 h 1659"/>
                  <a:gd name="T72" fmla="*/ 305 w 1103"/>
                  <a:gd name="T73" fmla="*/ 336 h 1659"/>
                  <a:gd name="T74" fmla="*/ 363 w 1103"/>
                  <a:gd name="T75" fmla="*/ 251 h 1659"/>
                  <a:gd name="T76" fmla="*/ 417 w 1103"/>
                  <a:gd name="T77" fmla="*/ 174 h 1659"/>
                  <a:gd name="T78" fmla="*/ 465 w 1103"/>
                  <a:gd name="T79" fmla="*/ 109 h 1659"/>
                  <a:gd name="T80" fmla="*/ 504 w 1103"/>
                  <a:gd name="T81" fmla="*/ 57 h 1659"/>
                  <a:gd name="T82" fmla="*/ 533 w 1103"/>
                  <a:gd name="T83" fmla="*/ 21 h 1659"/>
                  <a:gd name="T84" fmla="*/ 550 w 1103"/>
                  <a:gd name="T85" fmla="*/ 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3" h="1659">
                    <a:moveTo>
                      <a:pt x="551" y="0"/>
                    </a:moveTo>
                    <a:lnTo>
                      <a:pt x="553" y="3"/>
                    </a:lnTo>
                    <a:lnTo>
                      <a:pt x="560" y="10"/>
                    </a:lnTo>
                    <a:lnTo>
                      <a:pt x="569" y="21"/>
                    </a:lnTo>
                    <a:lnTo>
                      <a:pt x="582" y="37"/>
                    </a:lnTo>
                    <a:lnTo>
                      <a:pt x="598" y="57"/>
                    </a:lnTo>
                    <a:lnTo>
                      <a:pt x="617" y="81"/>
                    </a:lnTo>
                    <a:lnTo>
                      <a:pt x="638" y="109"/>
                    </a:lnTo>
                    <a:lnTo>
                      <a:pt x="661" y="139"/>
                    </a:lnTo>
                    <a:lnTo>
                      <a:pt x="685" y="174"/>
                    </a:lnTo>
                    <a:lnTo>
                      <a:pt x="712" y="210"/>
                    </a:lnTo>
                    <a:lnTo>
                      <a:pt x="740" y="251"/>
                    </a:lnTo>
                    <a:lnTo>
                      <a:pt x="769" y="292"/>
                    </a:lnTo>
                    <a:lnTo>
                      <a:pt x="798" y="336"/>
                    </a:lnTo>
                    <a:lnTo>
                      <a:pt x="827" y="383"/>
                    </a:lnTo>
                    <a:lnTo>
                      <a:pt x="857" y="430"/>
                    </a:lnTo>
                    <a:lnTo>
                      <a:pt x="886" y="480"/>
                    </a:lnTo>
                    <a:lnTo>
                      <a:pt x="915" y="531"/>
                    </a:lnTo>
                    <a:lnTo>
                      <a:pt x="943" y="582"/>
                    </a:lnTo>
                    <a:lnTo>
                      <a:pt x="968" y="635"/>
                    </a:lnTo>
                    <a:lnTo>
                      <a:pt x="994" y="689"/>
                    </a:lnTo>
                    <a:lnTo>
                      <a:pt x="1017" y="742"/>
                    </a:lnTo>
                    <a:lnTo>
                      <a:pt x="1038" y="795"/>
                    </a:lnTo>
                    <a:lnTo>
                      <a:pt x="1057" y="849"/>
                    </a:lnTo>
                    <a:lnTo>
                      <a:pt x="1073" y="902"/>
                    </a:lnTo>
                    <a:lnTo>
                      <a:pt x="1086" y="955"/>
                    </a:lnTo>
                    <a:lnTo>
                      <a:pt x="1095" y="1007"/>
                    </a:lnTo>
                    <a:lnTo>
                      <a:pt x="1101" y="1058"/>
                    </a:lnTo>
                    <a:lnTo>
                      <a:pt x="1103" y="1108"/>
                    </a:lnTo>
                    <a:lnTo>
                      <a:pt x="1100" y="1167"/>
                    </a:lnTo>
                    <a:lnTo>
                      <a:pt x="1090" y="1226"/>
                    </a:lnTo>
                    <a:lnTo>
                      <a:pt x="1075" y="1282"/>
                    </a:lnTo>
                    <a:lnTo>
                      <a:pt x="1054" y="1335"/>
                    </a:lnTo>
                    <a:lnTo>
                      <a:pt x="1028" y="1386"/>
                    </a:lnTo>
                    <a:lnTo>
                      <a:pt x="996" y="1433"/>
                    </a:lnTo>
                    <a:lnTo>
                      <a:pt x="961" y="1477"/>
                    </a:lnTo>
                    <a:lnTo>
                      <a:pt x="921" y="1517"/>
                    </a:lnTo>
                    <a:lnTo>
                      <a:pt x="877" y="1552"/>
                    </a:lnTo>
                    <a:lnTo>
                      <a:pt x="830" y="1583"/>
                    </a:lnTo>
                    <a:lnTo>
                      <a:pt x="779" y="1610"/>
                    </a:lnTo>
                    <a:lnTo>
                      <a:pt x="726" y="1631"/>
                    </a:lnTo>
                    <a:lnTo>
                      <a:pt x="670" y="1646"/>
                    </a:lnTo>
                    <a:lnTo>
                      <a:pt x="611" y="1656"/>
                    </a:lnTo>
                    <a:lnTo>
                      <a:pt x="551" y="1659"/>
                    </a:lnTo>
                    <a:lnTo>
                      <a:pt x="492" y="1656"/>
                    </a:lnTo>
                    <a:lnTo>
                      <a:pt x="434" y="1646"/>
                    </a:lnTo>
                    <a:lnTo>
                      <a:pt x="377" y="1631"/>
                    </a:lnTo>
                    <a:lnTo>
                      <a:pt x="323" y="1610"/>
                    </a:lnTo>
                    <a:lnTo>
                      <a:pt x="272" y="1583"/>
                    </a:lnTo>
                    <a:lnTo>
                      <a:pt x="226" y="1552"/>
                    </a:lnTo>
                    <a:lnTo>
                      <a:pt x="182" y="1517"/>
                    </a:lnTo>
                    <a:lnTo>
                      <a:pt x="141" y="1477"/>
                    </a:lnTo>
                    <a:lnTo>
                      <a:pt x="107" y="1433"/>
                    </a:lnTo>
                    <a:lnTo>
                      <a:pt x="75" y="1386"/>
                    </a:lnTo>
                    <a:lnTo>
                      <a:pt x="49" y="1335"/>
                    </a:lnTo>
                    <a:lnTo>
                      <a:pt x="28" y="1282"/>
                    </a:lnTo>
                    <a:lnTo>
                      <a:pt x="13" y="1226"/>
                    </a:lnTo>
                    <a:lnTo>
                      <a:pt x="3" y="1167"/>
                    </a:lnTo>
                    <a:lnTo>
                      <a:pt x="0" y="1108"/>
                    </a:lnTo>
                    <a:lnTo>
                      <a:pt x="2" y="1058"/>
                    </a:lnTo>
                    <a:lnTo>
                      <a:pt x="8" y="1007"/>
                    </a:lnTo>
                    <a:lnTo>
                      <a:pt x="17" y="955"/>
                    </a:lnTo>
                    <a:lnTo>
                      <a:pt x="30" y="902"/>
                    </a:lnTo>
                    <a:lnTo>
                      <a:pt x="46" y="849"/>
                    </a:lnTo>
                    <a:lnTo>
                      <a:pt x="65" y="795"/>
                    </a:lnTo>
                    <a:lnTo>
                      <a:pt x="86" y="742"/>
                    </a:lnTo>
                    <a:lnTo>
                      <a:pt x="109" y="689"/>
                    </a:lnTo>
                    <a:lnTo>
                      <a:pt x="134" y="635"/>
                    </a:lnTo>
                    <a:lnTo>
                      <a:pt x="161" y="582"/>
                    </a:lnTo>
                    <a:lnTo>
                      <a:pt x="188" y="531"/>
                    </a:lnTo>
                    <a:lnTo>
                      <a:pt x="217" y="480"/>
                    </a:lnTo>
                    <a:lnTo>
                      <a:pt x="246" y="430"/>
                    </a:lnTo>
                    <a:lnTo>
                      <a:pt x="276" y="383"/>
                    </a:lnTo>
                    <a:lnTo>
                      <a:pt x="305" y="336"/>
                    </a:lnTo>
                    <a:lnTo>
                      <a:pt x="334" y="292"/>
                    </a:lnTo>
                    <a:lnTo>
                      <a:pt x="363" y="251"/>
                    </a:lnTo>
                    <a:lnTo>
                      <a:pt x="391" y="210"/>
                    </a:lnTo>
                    <a:lnTo>
                      <a:pt x="417" y="174"/>
                    </a:lnTo>
                    <a:lnTo>
                      <a:pt x="442" y="139"/>
                    </a:lnTo>
                    <a:lnTo>
                      <a:pt x="465" y="109"/>
                    </a:lnTo>
                    <a:lnTo>
                      <a:pt x="486" y="81"/>
                    </a:lnTo>
                    <a:lnTo>
                      <a:pt x="504" y="57"/>
                    </a:lnTo>
                    <a:lnTo>
                      <a:pt x="521" y="37"/>
                    </a:lnTo>
                    <a:lnTo>
                      <a:pt x="533" y="21"/>
                    </a:lnTo>
                    <a:lnTo>
                      <a:pt x="544" y="10"/>
                    </a:lnTo>
                    <a:lnTo>
                      <a:pt x="550" y="3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3" name="Freeform 124"/>
            <p:cNvSpPr>
              <a:spLocks noEditPoints="1"/>
            </p:cNvSpPr>
            <p:nvPr userDrawn="1"/>
          </p:nvSpPr>
          <p:spPr bwMode="auto">
            <a:xfrm>
              <a:off x="5830023" y="932404"/>
              <a:ext cx="479561" cy="53059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01E1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4" name="Group 127"/>
            <p:cNvGrpSpPr>
              <a:grpSpLocks noChangeAspect="1"/>
            </p:cNvGrpSpPr>
            <p:nvPr userDrawn="1"/>
          </p:nvGrpSpPr>
          <p:grpSpPr bwMode="auto">
            <a:xfrm>
              <a:off x="5678083" y="1503541"/>
              <a:ext cx="794879" cy="294336"/>
              <a:chOff x="-212" y="809"/>
              <a:chExt cx="1991" cy="983"/>
            </a:xfrm>
            <a:solidFill>
              <a:srgbClr val="3B3838"/>
            </a:solidFill>
          </p:grpSpPr>
          <p:sp>
            <p:nvSpPr>
              <p:cNvPr id="356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5" name="Group 134"/>
            <p:cNvGrpSpPr>
              <a:grpSpLocks noChangeAspect="1"/>
            </p:cNvGrpSpPr>
            <p:nvPr userDrawn="1"/>
          </p:nvGrpSpPr>
          <p:grpSpPr bwMode="auto">
            <a:xfrm>
              <a:off x="3910642" y="4361073"/>
              <a:ext cx="561897" cy="540875"/>
              <a:chOff x="39" y="1446"/>
              <a:chExt cx="695" cy="892"/>
            </a:xfrm>
            <a:solidFill>
              <a:schemeClr val="bg1"/>
            </a:solidFill>
          </p:grpSpPr>
          <p:sp>
            <p:nvSpPr>
              <p:cNvPr id="352" name="Freeform 136"/>
              <p:cNvSpPr>
                <a:spLocks/>
              </p:cNvSpPr>
              <p:nvPr userDrawn="1"/>
            </p:nvSpPr>
            <p:spPr bwMode="auto">
              <a:xfrm>
                <a:off x="421" y="2200"/>
                <a:ext cx="79" cy="75"/>
              </a:xfrm>
              <a:custGeom>
                <a:avLst/>
                <a:gdLst>
                  <a:gd name="T0" fmla="*/ 150 w 314"/>
                  <a:gd name="T1" fmla="*/ 0 h 300"/>
                  <a:gd name="T2" fmla="*/ 314 w 314"/>
                  <a:gd name="T3" fmla="*/ 0 h 300"/>
                  <a:gd name="T4" fmla="*/ 314 w 314"/>
                  <a:gd name="T5" fmla="*/ 300 h 300"/>
                  <a:gd name="T6" fmla="*/ 150 w 314"/>
                  <a:gd name="T7" fmla="*/ 300 h 300"/>
                  <a:gd name="T8" fmla="*/ 119 w 314"/>
                  <a:gd name="T9" fmla="*/ 297 h 300"/>
                  <a:gd name="T10" fmla="*/ 91 w 314"/>
                  <a:gd name="T11" fmla="*/ 288 h 300"/>
                  <a:gd name="T12" fmla="*/ 65 w 314"/>
                  <a:gd name="T13" fmla="*/ 275 h 300"/>
                  <a:gd name="T14" fmla="*/ 43 w 314"/>
                  <a:gd name="T15" fmla="*/ 257 h 300"/>
                  <a:gd name="T16" fmla="*/ 25 w 314"/>
                  <a:gd name="T17" fmla="*/ 234 h 300"/>
                  <a:gd name="T18" fmla="*/ 11 w 314"/>
                  <a:gd name="T19" fmla="*/ 209 h 300"/>
                  <a:gd name="T20" fmla="*/ 2 w 314"/>
                  <a:gd name="T21" fmla="*/ 181 h 300"/>
                  <a:gd name="T22" fmla="*/ 0 w 314"/>
                  <a:gd name="T23" fmla="*/ 150 h 300"/>
                  <a:gd name="T24" fmla="*/ 2 w 314"/>
                  <a:gd name="T25" fmla="*/ 120 h 300"/>
                  <a:gd name="T26" fmla="*/ 11 w 314"/>
                  <a:gd name="T27" fmla="*/ 92 h 300"/>
                  <a:gd name="T28" fmla="*/ 25 w 314"/>
                  <a:gd name="T29" fmla="*/ 67 h 300"/>
                  <a:gd name="T30" fmla="*/ 43 w 314"/>
                  <a:gd name="T31" fmla="*/ 45 h 300"/>
                  <a:gd name="T32" fmla="*/ 65 w 314"/>
                  <a:gd name="T33" fmla="*/ 26 h 300"/>
                  <a:gd name="T34" fmla="*/ 91 w 314"/>
                  <a:gd name="T35" fmla="*/ 12 h 300"/>
                  <a:gd name="T36" fmla="*/ 119 w 314"/>
                  <a:gd name="T37" fmla="*/ 4 h 300"/>
                  <a:gd name="T38" fmla="*/ 150 w 314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4" h="300">
                    <a:moveTo>
                      <a:pt x="150" y="0"/>
                    </a:moveTo>
                    <a:lnTo>
                      <a:pt x="314" y="0"/>
                    </a:lnTo>
                    <a:lnTo>
                      <a:pt x="314" y="300"/>
                    </a:lnTo>
                    <a:lnTo>
                      <a:pt x="150" y="300"/>
                    </a:lnTo>
                    <a:lnTo>
                      <a:pt x="119" y="297"/>
                    </a:lnTo>
                    <a:lnTo>
                      <a:pt x="91" y="288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1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5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4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137"/>
              <p:cNvSpPr>
                <a:spLocks/>
              </p:cNvSpPr>
              <p:nvPr userDrawn="1"/>
            </p:nvSpPr>
            <p:spPr bwMode="auto">
              <a:xfrm>
                <a:off x="39" y="1446"/>
                <a:ext cx="665" cy="647"/>
              </a:xfrm>
              <a:custGeom>
                <a:avLst/>
                <a:gdLst>
                  <a:gd name="T0" fmla="*/ 1425 w 2660"/>
                  <a:gd name="T1" fmla="*/ 4 h 2588"/>
                  <a:gd name="T2" fmla="*/ 1609 w 2660"/>
                  <a:gd name="T3" fmla="*/ 30 h 2588"/>
                  <a:gd name="T4" fmla="*/ 1785 w 2660"/>
                  <a:gd name="T5" fmla="*/ 80 h 2588"/>
                  <a:gd name="T6" fmla="*/ 1949 w 2660"/>
                  <a:gd name="T7" fmla="*/ 153 h 2588"/>
                  <a:gd name="T8" fmla="*/ 2102 w 2660"/>
                  <a:gd name="T9" fmla="*/ 247 h 2588"/>
                  <a:gd name="T10" fmla="*/ 2239 w 2660"/>
                  <a:gd name="T11" fmla="*/ 360 h 2588"/>
                  <a:gd name="T12" fmla="*/ 2360 w 2660"/>
                  <a:gd name="T13" fmla="*/ 490 h 2588"/>
                  <a:gd name="T14" fmla="*/ 2464 w 2660"/>
                  <a:gd name="T15" fmla="*/ 635 h 2588"/>
                  <a:gd name="T16" fmla="*/ 2546 w 2660"/>
                  <a:gd name="T17" fmla="*/ 794 h 2588"/>
                  <a:gd name="T18" fmla="*/ 2608 w 2660"/>
                  <a:gd name="T19" fmla="*/ 965 h 2588"/>
                  <a:gd name="T20" fmla="*/ 2647 w 2660"/>
                  <a:gd name="T21" fmla="*/ 1144 h 2588"/>
                  <a:gd name="T22" fmla="*/ 2660 w 2660"/>
                  <a:gd name="T23" fmla="*/ 1333 h 2588"/>
                  <a:gd name="T24" fmla="*/ 2648 w 2660"/>
                  <a:gd name="T25" fmla="*/ 2585 h 2588"/>
                  <a:gd name="T26" fmla="*/ 2617 w 2660"/>
                  <a:gd name="T27" fmla="*/ 2583 h 2588"/>
                  <a:gd name="T28" fmla="*/ 2204 w 2660"/>
                  <a:gd name="T29" fmla="*/ 2582 h 2588"/>
                  <a:gd name="T30" fmla="*/ 2132 w 2660"/>
                  <a:gd name="T31" fmla="*/ 2588 h 2588"/>
                  <a:gd name="T32" fmla="*/ 2129 w 2660"/>
                  <a:gd name="T33" fmla="*/ 1259 h 2588"/>
                  <a:gd name="T34" fmla="*/ 2103 w 2660"/>
                  <a:gd name="T35" fmla="*/ 1119 h 2588"/>
                  <a:gd name="T36" fmla="*/ 2055 w 2660"/>
                  <a:gd name="T37" fmla="*/ 989 h 2588"/>
                  <a:gd name="T38" fmla="*/ 1985 w 2660"/>
                  <a:gd name="T39" fmla="*/ 869 h 2588"/>
                  <a:gd name="T40" fmla="*/ 1897 w 2660"/>
                  <a:gd name="T41" fmla="*/ 765 h 2588"/>
                  <a:gd name="T42" fmla="*/ 1793 w 2660"/>
                  <a:gd name="T43" fmla="*/ 676 h 2588"/>
                  <a:gd name="T44" fmla="*/ 1674 w 2660"/>
                  <a:gd name="T45" fmla="*/ 606 h 2588"/>
                  <a:gd name="T46" fmla="*/ 1543 w 2660"/>
                  <a:gd name="T47" fmla="*/ 557 h 2588"/>
                  <a:gd name="T48" fmla="*/ 1403 w 2660"/>
                  <a:gd name="T49" fmla="*/ 532 h 2588"/>
                  <a:gd name="T50" fmla="*/ 1257 w 2660"/>
                  <a:gd name="T51" fmla="*/ 532 h 2588"/>
                  <a:gd name="T52" fmla="*/ 1117 w 2660"/>
                  <a:gd name="T53" fmla="*/ 557 h 2588"/>
                  <a:gd name="T54" fmla="*/ 986 w 2660"/>
                  <a:gd name="T55" fmla="*/ 606 h 2588"/>
                  <a:gd name="T56" fmla="*/ 868 w 2660"/>
                  <a:gd name="T57" fmla="*/ 676 h 2588"/>
                  <a:gd name="T58" fmla="*/ 763 w 2660"/>
                  <a:gd name="T59" fmla="*/ 765 h 2588"/>
                  <a:gd name="T60" fmla="*/ 675 w 2660"/>
                  <a:gd name="T61" fmla="*/ 869 h 2588"/>
                  <a:gd name="T62" fmla="*/ 606 w 2660"/>
                  <a:gd name="T63" fmla="*/ 989 h 2588"/>
                  <a:gd name="T64" fmla="*/ 557 w 2660"/>
                  <a:gd name="T65" fmla="*/ 1119 h 2588"/>
                  <a:gd name="T66" fmla="*/ 532 w 2660"/>
                  <a:gd name="T67" fmla="*/ 1259 h 2588"/>
                  <a:gd name="T68" fmla="*/ 0 w 2660"/>
                  <a:gd name="T69" fmla="*/ 1333 h 2588"/>
                  <a:gd name="T70" fmla="*/ 13 w 2660"/>
                  <a:gd name="T71" fmla="*/ 1144 h 2588"/>
                  <a:gd name="T72" fmla="*/ 51 w 2660"/>
                  <a:gd name="T73" fmla="*/ 965 h 2588"/>
                  <a:gd name="T74" fmla="*/ 113 w 2660"/>
                  <a:gd name="T75" fmla="*/ 794 h 2588"/>
                  <a:gd name="T76" fmla="*/ 197 w 2660"/>
                  <a:gd name="T77" fmla="*/ 635 h 2588"/>
                  <a:gd name="T78" fmla="*/ 300 w 2660"/>
                  <a:gd name="T79" fmla="*/ 490 h 2588"/>
                  <a:gd name="T80" fmla="*/ 422 w 2660"/>
                  <a:gd name="T81" fmla="*/ 360 h 2588"/>
                  <a:gd name="T82" fmla="*/ 559 w 2660"/>
                  <a:gd name="T83" fmla="*/ 247 h 2588"/>
                  <a:gd name="T84" fmla="*/ 711 w 2660"/>
                  <a:gd name="T85" fmla="*/ 153 h 2588"/>
                  <a:gd name="T86" fmla="*/ 875 w 2660"/>
                  <a:gd name="T87" fmla="*/ 80 h 2588"/>
                  <a:gd name="T88" fmla="*/ 1050 w 2660"/>
                  <a:gd name="T89" fmla="*/ 30 h 2588"/>
                  <a:gd name="T90" fmla="*/ 1235 w 2660"/>
                  <a:gd name="T91" fmla="*/ 4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60" h="2588">
                    <a:moveTo>
                      <a:pt x="1330" y="0"/>
                    </a:moveTo>
                    <a:lnTo>
                      <a:pt x="1425" y="4"/>
                    </a:lnTo>
                    <a:lnTo>
                      <a:pt x="1518" y="13"/>
                    </a:lnTo>
                    <a:lnTo>
                      <a:pt x="1609" y="30"/>
                    </a:lnTo>
                    <a:lnTo>
                      <a:pt x="1698" y="52"/>
                    </a:lnTo>
                    <a:lnTo>
                      <a:pt x="1785" y="80"/>
                    </a:lnTo>
                    <a:lnTo>
                      <a:pt x="1869" y="114"/>
                    </a:lnTo>
                    <a:lnTo>
                      <a:pt x="1949" y="153"/>
                    </a:lnTo>
                    <a:lnTo>
                      <a:pt x="2027" y="197"/>
                    </a:lnTo>
                    <a:lnTo>
                      <a:pt x="2102" y="247"/>
                    </a:lnTo>
                    <a:lnTo>
                      <a:pt x="2172" y="302"/>
                    </a:lnTo>
                    <a:lnTo>
                      <a:pt x="2239" y="360"/>
                    </a:lnTo>
                    <a:lnTo>
                      <a:pt x="2302" y="422"/>
                    </a:lnTo>
                    <a:lnTo>
                      <a:pt x="2360" y="490"/>
                    </a:lnTo>
                    <a:lnTo>
                      <a:pt x="2414" y="560"/>
                    </a:lnTo>
                    <a:lnTo>
                      <a:pt x="2464" y="635"/>
                    </a:lnTo>
                    <a:lnTo>
                      <a:pt x="2507" y="713"/>
                    </a:lnTo>
                    <a:lnTo>
                      <a:pt x="2546" y="794"/>
                    </a:lnTo>
                    <a:lnTo>
                      <a:pt x="2580" y="878"/>
                    </a:lnTo>
                    <a:lnTo>
                      <a:pt x="2608" y="965"/>
                    </a:lnTo>
                    <a:lnTo>
                      <a:pt x="2631" y="1053"/>
                    </a:lnTo>
                    <a:lnTo>
                      <a:pt x="2647" y="1144"/>
                    </a:lnTo>
                    <a:lnTo>
                      <a:pt x="2657" y="1238"/>
                    </a:lnTo>
                    <a:lnTo>
                      <a:pt x="2660" y="1333"/>
                    </a:lnTo>
                    <a:lnTo>
                      <a:pt x="2660" y="2587"/>
                    </a:lnTo>
                    <a:lnTo>
                      <a:pt x="2648" y="2585"/>
                    </a:lnTo>
                    <a:lnTo>
                      <a:pt x="2634" y="2583"/>
                    </a:lnTo>
                    <a:lnTo>
                      <a:pt x="2617" y="2583"/>
                    </a:lnTo>
                    <a:lnTo>
                      <a:pt x="2601" y="2582"/>
                    </a:lnTo>
                    <a:lnTo>
                      <a:pt x="2204" y="2582"/>
                    </a:lnTo>
                    <a:lnTo>
                      <a:pt x="2168" y="2584"/>
                    </a:lnTo>
                    <a:lnTo>
                      <a:pt x="2132" y="2588"/>
                    </a:lnTo>
                    <a:lnTo>
                      <a:pt x="2132" y="1333"/>
                    </a:lnTo>
                    <a:lnTo>
                      <a:pt x="2129" y="1259"/>
                    </a:lnTo>
                    <a:lnTo>
                      <a:pt x="2119" y="1189"/>
                    </a:lnTo>
                    <a:lnTo>
                      <a:pt x="2103" y="1119"/>
                    </a:lnTo>
                    <a:lnTo>
                      <a:pt x="2082" y="1053"/>
                    </a:lnTo>
                    <a:lnTo>
                      <a:pt x="2055" y="989"/>
                    </a:lnTo>
                    <a:lnTo>
                      <a:pt x="2022" y="927"/>
                    </a:lnTo>
                    <a:lnTo>
                      <a:pt x="1985" y="869"/>
                    </a:lnTo>
                    <a:lnTo>
                      <a:pt x="1943" y="815"/>
                    </a:lnTo>
                    <a:lnTo>
                      <a:pt x="1897" y="765"/>
                    </a:lnTo>
                    <a:lnTo>
                      <a:pt x="1847" y="718"/>
                    </a:lnTo>
                    <a:lnTo>
                      <a:pt x="1793" y="676"/>
                    </a:lnTo>
                    <a:lnTo>
                      <a:pt x="1735" y="639"/>
                    </a:lnTo>
                    <a:lnTo>
                      <a:pt x="1674" y="606"/>
                    </a:lnTo>
                    <a:lnTo>
                      <a:pt x="1610" y="579"/>
                    </a:lnTo>
                    <a:lnTo>
                      <a:pt x="1543" y="557"/>
                    </a:lnTo>
                    <a:lnTo>
                      <a:pt x="1474" y="541"/>
                    </a:lnTo>
                    <a:lnTo>
                      <a:pt x="1403" y="532"/>
                    </a:lnTo>
                    <a:lnTo>
                      <a:pt x="1330" y="529"/>
                    </a:lnTo>
                    <a:lnTo>
                      <a:pt x="1257" y="532"/>
                    </a:lnTo>
                    <a:lnTo>
                      <a:pt x="1186" y="541"/>
                    </a:lnTo>
                    <a:lnTo>
                      <a:pt x="1117" y="557"/>
                    </a:lnTo>
                    <a:lnTo>
                      <a:pt x="1050" y="579"/>
                    </a:lnTo>
                    <a:lnTo>
                      <a:pt x="986" y="606"/>
                    </a:lnTo>
                    <a:lnTo>
                      <a:pt x="925" y="639"/>
                    </a:lnTo>
                    <a:lnTo>
                      <a:pt x="868" y="676"/>
                    </a:lnTo>
                    <a:lnTo>
                      <a:pt x="813" y="718"/>
                    </a:lnTo>
                    <a:lnTo>
                      <a:pt x="763" y="765"/>
                    </a:lnTo>
                    <a:lnTo>
                      <a:pt x="716" y="815"/>
                    </a:lnTo>
                    <a:lnTo>
                      <a:pt x="675" y="869"/>
                    </a:lnTo>
                    <a:lnTo>
                      <a:pt x="638" y="927"/>
                    </a:lnTo>
                    <a:lnTo>
                      <a:pt x="606" y="989"/>
                    </a:lnTo>
                    <a:lnTo>
                      <a:pt x="578" y="1053"/>
                    </a:lnTo>
                    <a:lnTo>
                      <a:pt x="557" y="1119"/>
                    </a:lnTo>
                    <a:lnTo>
                      <a:pt x="541" y="1189"/>
                    </a:lnTo>
                    <a:lnTo>
                      <a:pt x="532" y="1259"/>
                    </a:lnTo>
                    <a:lnTo>
                      <a:pt x="528" y="1333"/>
                    </a:lnTo>
                    <a:lnTo>
                      <a:pt x="0" y="1333"/>
                    </a:lnTo>
                    <a:lnTo>
                      <a:pt x="3" y="1238"/>
                    </a:lnTo>
                    <a:lnTo>
                      <a:pt x="13" y="1144"/>
                    </a:lnTo>
                    <a:lnTo>
                      <a:pt x="29" y="1053"/>
                    </a:lnTo>
                    <a:lnTo>
                      <a:pt x="51" y="965"/>
                    </a:lnTo>
                    <a:lnTo>
                      <a:pt x="79" y="878"/>
                    </a:lnTo>
                    <a:lnTo>
                      <a:pt x="113" y="794"/>
                    </a:lnTo>
                    <a:lnTo>
                      <a:pt x="152" y="713"/>
                    </a:lnTo>
                    <a:lnTo>
                      <a:pt x="197" y="635"/>
                    </a:lnTo>
                    <a:lnTo>
                      <a:pt x="246" y="560"/>
                    </a:lnTo>
                    <a:lnTo>
                      <a:pt x="300" y="490"/>
                    </a:lnTo>
                    <a:lnTo>
                      <a:pt x="359" y="422"/>
                    </a:lnTo>
                    <a:lnTo>
                      <a:pt x="422" y="360"/>
                    </a:lnTo>
                    <a:lnTo>
                      <a:pt x="488" y="302"/>
                    </a:lnTo>
                    <a:lnTo>
                      <a:pt x="559" y="247"/>
                    </a:lnTo>
                    <a:lnTo>
                      <a:pt x="633" y="197"/>
                    </a:lnTo>
                    <a:lnTo>
                      <a:pt x="711" y="153"/>
                    </a:lnTo>
                    <a:lnTo>
                      <a:pt x="792" y="114"/>
                    </a:lnTo>
                    <a:lnTo>
                      <a:pt x="875" y="80"/>
                    </a:lnTo>
                    <a:lnTo>
                      <a:pt x="962" y="52"/>
                    </a:lnTo>
                    <a:lnTo>
                      <a:pt x="1050" y="30"/>
                    </a:lnTo>
                    <a:lnTo>
                      <a:pt x="1142" y="13"/>
                    </a:lnTo>
                    <a:lnTo>
                      <a:pt x="1235" y="4"/>
                    </a:lnTo>
                    <a:lnTo>
                      <a:pt x="13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138"/>
              <p:cNvSpPr>
                <a:spLocks/>
              </p:cNvSpPr>
              <p:nvPr userDrawn="1"/>
            </p:nvSpPr>
            <p:spPr bwMode="auto">
              <a:xfrm>
                <a:off x="545" y="2137"/>
                <a:ext cx="189" cy="201"/>
              </a:xfrm>
              <a:custGeom>
                <a:avLst/>
                <a:gdLst>
                  <a:gd name="T0" fmla="*/ 181 w 757"/>
                  <a:gd name="T1" fmla="*/ 0 h 805"/>
                  <a:gd name="T2" fmla="*/ 578 w 757"/>
                  <a:gd name="T3" fmla="*/ 0 h 805"/>
                  <a:gd name="T4" fmla="*/ 610 w 757"/>
                  <a:gd name="T5" fmla="*/ 3 h 805"/>
                  <a:gd name="T6" fmla="*/ 641 w 757"/>
                  <a:gd name="T7" fmla="*/ 11 h 805"/>
                  <a:gd name="T8" fmla="*/ 668 w 757"/>
                  <a:gd name="T9" fmla="*/ 25 h 805"/>
                  <a:gd name="T10" fmla="*/ 693 w 757"/>
                  <a:gd name="T11" fmla="*/ 43 h 805"/>
                  <a:gd name="T12" fmla="*/ 715 w 757"/>
                  <a:gd name="T13" fmla="*/ 64 h 805"/>
                  <a:gd name="T14" fmla="*/ 733 w 757"/>
                  <a:gd name="T15" fmla="*/ 89 h 805"/>
                  <a:gd name="T16" fmla="*/ 746 w 757"/>
                  <a:gd name="T17" fmla="*/ 116 h 805"/>
                  <a:gd name="T18" fmla="*/ 755 w 757"/>
                  <a:gd name="T19" fmla="*/ 147 h 805"/>
                  <a:gd name="T20" fmla="*/ 757 w 757"/>
                  <a:gd name="T21" fmla="*/ 180 h 805"/>
                  <a:gd name="T22" fmla="*/ 757 w 757"/>
                  <a:gd name="T23" fmla="*/ 805 h 805"/>
                  <a:gd name="T24" fmla="*/ 0 w 757"/>
                  <a:gd name="T25" fmla="*/ 805 h 805"/>
                  <a:gd name="T26" fmla="*/ 0 w 757"/>
                  <a:gd name="T27" fmla="*/ 180 h 805"/>
                  <a:gd name="T28" fmla="*/ 4 w 757"/>
                  <a:gd name="T29" fmla="*/ 147 h 805"/>
                  <a:gd name="T30" fmla="*/ 12 w 757"/>
                  <a:gd name="T31" fmla="*/ 116 h 805"/>
                  <a:gd name="T32" fmla="*/ 25 w 757"/>
                  <a:gd name="T33" fmla="*/ 89 h 805"/>
                  <a:gd name="T34" fmla="*/ 43 w 757"/>
                  <a:gd name="T35" fmla="*/ 64 h 805"/>
                  <a:gd name="T36" fmla="*/ 64 w 757"/>
                  <a:gd name="T37" fmla="*/ 43 h 805"/>
                  <a:gd name="T38" fmla="*/ 91 w 757"/>
                  <a:gd name="T39" fmla="*/ 25 h 805"/>
                  <a:gd name="T40" fmla="*/ 118 w 757"/>
                  <a:gd name="T41" fmla="*/ 11 h 805"/>
                  <a:gd name="T42" fmla="*/ 149 w 757"/>
                  <a:gd name="T43" fmla="*/ 3 h 805"/>
                  <a:gd name="T44" fmla="*/ 181 w 757"/>
                  <a:gd name="T45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7" h="805">
                    <a:moveTo>
                      <a:pt x="181" y="0"/>
                    </a:moveTo>
                    <a:lnTo>
                      <a:pt x="578" y="0"/>
                    </a:lnTo>
                    <a:lnTo>
                      <a:pt x="610" y="3"/>
                    </a:lnTo>
                    <a:lnTo>
                      <a:pt x="641" y="11"/>
                    </a:lnTo>
                    <a:lnTo>
                      <a:pt x="668" y="25"/>
                    </a:lnTo>
                    <a:lnTo>
                      <a:pt x="693" y="43"/>
                    </a:lnTo>
                    <a:lnTo>
                      <a:pt x="715" y="64"/>
                    </a:lnTo>
                    <a:lnTo>
                      <a:pt x="733" y="89"/>
                    </a:lnTo>
                    <a:lnTo>
                      <a:pt x="746" y="116"/>
                    </a:lnTo>
                    <a:lnTo>
                      <a:pt x="755" y="147"/>
                    </a:lnTo>
                    <a:lnTo>
                      <a:pt x="757" y="180"/>
                    </a:lnTo>
                    <a:lnTo>
                      <a:pt x="757" y="805"/>
                    </a:lnTo>
                    <a:lnTo>
                      <a:pt x="0" y="805"/>
                    </a:lnTo>
                    <a:lnTo>
                      <a:pt x="0" y="180"/>
                    </a:lnTo>
                    <a:lnTo>
                      <a:pt x="4" y="147"/>
                    </a:lnTo>
                    <a:lnTo>
                      <a:pt x="12" y="116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1" y="25"/>
                    </a:lnTo>
                    <a:lnTo>
                      <a:pt x="118" y="11"/>
                    </a:lnTo>
                    <a:lnTo>
                      <a:pt x="149" y="3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139"/>
              <p:cNvSpPr>
                <a:spLocks/>
              </p:cNvSpPr>
              <p:nvPr userDrawn="1"/>
            </p:nvSpPr>
            <p:spPr bwMode="auto">
              <a:xfrm>
                <a:off x="40" y="1860"/>
                <a:ext cx="132" cy="199"/>
              </a:xfrm>
              <a:custGeom>
                <a:avLst/>
                <a:gdLst>
                  <a:gd name="T0" fmla="*/ 264 w 529"/>
                  <a:gd name="T1" fmla="*/ 0 h 795"/>
                  <a:gd name="T2" fmla="*/ 265 w 529"/>
                  <a:gd name="T3" fmla="*/ 3 h 795"/>
                  <a:gd name="T4" fmla="*/ 271 w 529"/>
                  <a:gd name="T5" fmla="*/ 9 h 795"/>
                  <a:gd name="T6" fmla="*/ 280 w 529"/>
                  <a:gd name="T7" fmla="*/ 20 h 795"/>
                  <a:gd name="T8" fmla="*/ 292 w 529"/>
                  <a:gd name="T9" fmla="*/ 34 h 795"/>
                  <a:gd name="T10" fmla="*/ 306 w 529"/>
                  <a:gd name="T11" fmla="*/ 53 h 795"/>
                  <a:gd name="T12" fmla="*/ 321 w 529"/>
                  <a:gd name="T13" fmla="*/ 73 h 795"/>
                  <a:gd name="T14" fmla="*/ 338 w 529"/>
                  <a:gd name="T15" fmla="*/ 97 h 795"/>
                  <a:gd name="T16" fmla="*/ 357 w 529"/>
                  <a:gd name="T17" fmla="*/ 124 h 795"/>
                  <a:gd name="T18" fmla="*/ 376 w 529"/>
                  <a:gd name="T19" fmla="*/ 153 h 795"/>
                  <a:gd name="T20" fmla="*/ 396 w 529"/>
                  <a:gd name="T21" fmla="*/ 183 h 795"/>
                  <a:gd name="T22" fmla="*/ 415 w 529"/>
                  <a:gd name="T23" fmla="*/ 216 h 795"/>
                  <a:gd name="T24" fmla="*/ 435 w 529"/>
                  <a:gd name="T25" fmla="*/ 249 h 795"/>
                  <a:gd name="T26" fmla="*/ 454 w 529"/>
                  <a:gd name="T27" fmla="*/ 284 h 795"/>
                  <a:gd name="T28" fmla="*/ 471 w 529"/>
                  <a:gd name="T29" fmla="*/ 320 h 795"/>
                  <a:gd name="T30" fmla="*/ 487 w 529"/>
                  <a:gd name="T31" fmla="*/ 356 h 795"/>
                  <a:gd name="T32" fmla="*/ 500 w 529"/>
                  <a:gd name="T33" fmla="*/ 392 h 795"/>
                  <a:gd name="T34" fmla="*/ 512 w 529"/>
                  <a:gd name="T35" fmla="*/ 428 h 795"/>
                  <a:gd name="T36" fmla="*/ 521 w 529"/>
                  <a:gd name="T37" fmla="*/ 462 h 795"/>
                  <a:gd name="T38" fmla="*/ 526 w 529"/>
                  <a:gd name="T39" fmla="*/ 497 h 795"/>
                  <a:gd name="T40" fmla="*/ 529 w 529"/>
                  <a:gd name="T41" fmla="*/ 531 h 795"/>
                  <a:gd name="T42" fmla="*/ 525 w 529"/>
                  <a:gd name="T43" fmla="*/ 570 h 795"/>
                  <a:gd name="T44" fmla="*/ 517 w 529"/>
                  <a:gd name="T45" fmla="*/ 607 h 795"/>
                  <a:gd name="T46" fmla="*/ 504 w 529"/>
                  <a:gd name="T47" fmla="*/ 642 h 795"/>
                  <a:gd name="T48" fmla="*/ 485 w 529"/>
                  <a:gd name="T49" fmla="*/ 674 h 795"/>
                  <a:gd name="T50" fmla="*/ 463 w 529"/>
                  <a:gd name="T51" fmla="*/ 704 h 795"/>
                  <a:gd name="T52" fmla="*/ 437 w 529"/>
                  <a:gd name="T53" fmla="*/ 730 h 795"/>
                  <a:gd name="T54" fmla="*/ 408 w 529"/>
                  <a:gd name="T55" fmla="*/ 753 h 795"/>
                  <a:gd name="T56" fmla="*/ 375 w 529"/>
                  <a:gd name="T57" fmla="*/ 770 h 795"/>
                  <a:gd name="T58" fmla="*/ 340 w 529"/>
                  <a:gd name="T59" fmla="*/ 784 h 795"/>
                  <a:gd name="T60" fmla="*/ 304 w 529"/>
                  <a:gd name="T61" fmla="*/ 792 h 795"/>
                  <a:gd name="T62" fmla="*/ 264 w 529"/>
                  <a:gd name="T63" fmla="*/ 795 h 795"/>
                  <a:gd name="T64" fmla="*/ 225 w 529"/>
                  <a:gd name="T65" fmla="*/ 792 h 795"/>
                  <a:gd name="T66" fmla="*/ 187 w 529"/>
                  <a:gd name="T67" fmla="*/ 784 h 795"/>
                  <a:gd name="T68" fmla="*/ 152 w 529"/>
                  <a:gd name="T69" fmla="*/ 770 h 795"/>
                  <a:gd name="T70" fmla="*/ 120 w 529"/>
                  <a:gd name="T71" fmla="*/ 753 h 795"/>
                  <a:gd name="T72" fmla="*/ 90 w 529"/>
                  <a:gd name="T73" fmla="*/ 730 h 795"/>
                  <a:gd name="T74" fmla="*/ 64 w 529"/>
                  <a:gd name="T75" fmla="*/ 704 h 795"/>
                  <a:gd name="T76" fmla="*/ 43 w 529"/>
                  <a:gd name="T77" fmla="*/ 674 h 795"/>
                  <a:gd name="T78" fmla="*/ 24 w 529"/>
                  <a:gd name="T79" fmla="*/ 642 h 795"/>
                  <a:gd name="T80" fmla="*/ 11 w 529"/>
                  <a:gd name="T81" fmla="*/ 607 h 795"/>
                  <a:gd name="T82" fmla="*/ 2 w 529"/>
                  <a:gd name="T83" fmla="*/ 570 h 795"/>
                  <a:gd name="T84" fmla="*/ 0 w 529"/>
                  <a:gd name="T85" fmla="*/ 531 h 795"/>
                  <a:gd name="T86" fmla="*/ 1 w 529"/>
                  <a:gd name="T87" fmla="*/ 497 h 795"/>
                  <a:gd name="T88" fmla="*/ 7 w 529"/>
                  <a:gd name="T89" fmla="*/ 462 h 795"/>
                  <a:gd name="T90" fmla="*/ 15 w 529"/>
                  <a:gd name="T91" fmla="*/ 428 h 795"/>
                  <a:gd name="T92" fmla="*/ 27 w 529"/>
                  <a:gd name="T93" fmla="*/ 392 h 795"/>
                  <a:gd name="T94" fmla="*/ 41 w 529"/>
                  <a:gd name="T95" fmla="*/ 356 h 795"/>
                  <a:gd name="T96" fmla="*/ 57 w 529"/>
                  <a:gd name="T97" fmla="*/ 320 h 795"/>
                  <a:gd name="T98" fmla="*/ 74 w 529"/>
                  <a:gd name="T99" fmla="*/ 284 h 795"/>
                  <a:gd name="T100" fmla="*/ 93 w 529"/>
                  <a:gd name="T101" fmla="*/ 249 h 795"/>
                  <a:gd name="T102" fmla="*/ 112 w 529"/>
                  <a:gd name="T103" fmla="*/ 216 h 795"/>
                  <a:gd name="T104" fmla="*/ 132 w 529"/>
                  <a:gd name="T105" fmla="*/ 183 h 795"/>
                  <a:gd name="T106" fmla="*/ 151 w 529"/>
                  <a:gd name="T107" fmla="*/ 153 h 795"/>
                  <a:gd name="T108" fmla="*/ 171 w 529"/>
                  <a:gd name="T109" fmla="*/ 124 h 795"/>
                  <a:gd name="T110" fmla="*/ 189 w 529"/>
                  <a:gd name="T111" fmla="*/ 97 h 795"/>
                  <a:gd name="T112" fmla="*/ 207 w 529"/>
                  <a:gd name="T113" fmla="*/ 73 h 795"/>
                  <a:gd name="T114" fmla="*/ 223 w 529"/>
                  <a:gd name="T115" fmla="*/ 53 h 795"/>
                  <a:gd name="T116" fmla="*/ 236 w 529"/>
                  <a:gd name="T117" fmla="*/ 34 h 795"/>
                  <a:gd name="T118" fmla="*/ 248 w 529"/>
                  <a:gd name="T119" fmla="*/ 20 h 795"/>
                  <a:gd name="T120" fmla="*/ 257 w 529"/>
                  <a:gd name="T121" fmla="*/ 9 h 795"/>
                  <a:gd name="T122" fmla="*/ 262 w 529"/>
                  <a:gd name="T123" fmla="*/ 3 h 795"/>
                  <a:gd name="T124" fmla="*/ 264 w 529"/>
                  <a:gd name="T125" fmla="*/ 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9" h="795">
                    <a:moveTo>
                      <a:pt x="264" y="0"/>
                    </a:moveTo>
                    <a:lnTo>
                      <a:pt x="265" y="3"/>
                    </a:lnTo>
                    <a:lnTo>
                      <a:pt x="271" y="9"/>
                    </a:lnTo>
                    <a:lnTo>
                      <a:pt x="280" y="20"/>
                    </a:lnTo>
                    <a:lnTo>
                      <a:pt x="292" y="34"/>
                    </a:lnTo>
                    <a:lnTo>
                      <a:pt x="306" y="53"/>
                    </a:lnTo>
                    <a:lnTo>
                      <a:pt x="321" y="73"/>
                    </a:lnTo>
                    <a:lnTo>
                      <a:pt x="338" y="97"/>
                    </a:lnTo>
                    <a:lnTo>
                      <a:pt x="357" y="124"/>
                    </a:lnTo>
                    <a:lnTo>
                      <a:pt x="376" y="153"/>
                    </a:lnTo>
                    <a:lnTo>
                      <a:pt x="396" y="183"/>
                    </a:lnTo>
                    <a:lnTo>
                      <a:pt x="415" y="216"/>
                    </a:lnTo>
                    <a:lnTo>
                      <a:pt x="435" y="249"/>
                    </a:lnTo>
                    <a:lnTo>
                      <a:pt x="454" y="284"/>
                    </a:lnTo>
                    <a:lnTo>
                      <a:pt x="471" y="320"/>
                    </a:lnTo>
                    <a:lnTo>
                      <a:pt x="487" y="356"/>
                    </a:lnTo>
                    <a:lnTo>
                      <a:pt x="500" y="392"/>
                    </a:lnTo>
                    <a:lnTo>
                      <a:pt x="512" y="428"/>
                    </a:lnTo>
                    <a:lnTo>
                      <a:pt x="521" y="462"/>
                    </a:lnTo>
                    <a:lnTo>
                      <a:pt x="526" y="497"/>
                    </a:lnTo>
                    <a:lnTo>
                      <a:pt x="529" y="531"/>
                    </a:lnTo>
                    <a:lnTo>
                      <a:pt x="525" y="570"/>
                    </a:lnTo>
                    <a:lnTo>
                      <a:pt x="517" y="607"/>
                    </a:lnTo>
                    <a:lnTo>
                      <a:pt x="504" y="642"/>
                    </a:lnTo>
                    <a:lnTo>
                      <a:pt x="485" y="674"/>
                    </a:lnTo>
                    <a:lnTo>
                      <a:pt x="463" y="704"/>
                    </a:lnTo>
                    <a:lnTo>
                      <a:pt x="437" y="730"/>
                    </a:lnTo>
                    <a:lnTo>
                      <a:pt x="408" y="753"/>
                    </a:lnTo>
                    <a:lnTo>
                      <a:pt x="375" y="770"/>
                    </a:lnTo>
                    <a:lnTo>
                      <a:pt x="340" y="784"/>
                    </a:lnTo>
                    <a:lnTo>
                      <a:pt x="304" y="792"/>
                    </a:lnTo>
                    <a:lnTo>
                      <a:pt x="264" y="795"/>
                    </a:lnTo>
                    <a:lnTo>
                      <a:pt x="225" y="792"/>
                    </a:lnTo>
                    <a:lnTo>
                      <a:pt x="187" y="784"/>
                    </a:lnTo>
                    <a:lnTo>
                      <a:pt x="152" y="770"/>
                    </a:lnTo>
                    <a:lnTo>
                      <a:pt x="120" y="753"/>
                    </a:lnTo>
                    <a:lnTo>
                      <a:pt x="90" y="730"/>
                    </a:lnTo>
                    <a:lnTo>
                      <a:pt x="64" y="704"/>
                    </a:lnTo>
                    <a:lnTo>
                      <a:pt x="43" y="674"/>
                    </a:lnTo>
                    <a:lnTo>
                      <a:pt x="24" y="642"/>
                    </a:lnTo>
                    <a:lnTo>
                      <a:pt x="11" y="607"/>
                    </a:lnTo>
                    <a:lnTo>
                      <a:pt x="2" y="570"/>
                    </a:lnTo>
                    <a:lnTo>
                      <a:pt x="0" y="531"/>
                    </a:lnTo>
                    <a:lnTo>
                      <a:pt x="1" y="497"/>
                    </a:lnTo>
                    <a:lnTo>
                      <a:pt x="7" y="462"/>
                    </a:lnTo>
                    <a:lnTo>
                      <a:pt x="15" y="428"/>
                    </a:lnTo>
                    <a:lnTo>
                      <a:pt x="27" y="392"/>
                    </a:lnTo>
                    <a:lnTo>
                      <a:pt x="41" y="356"/>
                    </a:lnTo>
                    <a:lnTo>
                      <a:pt x="57" y="320"/>
                    </a:lnTo>
                    <a:lnTo>
                      <a:pt x="74" y="284"/>
                    </a:lnTo>
                    <a:lnTo>
                      <a:pt x="93" y="249"/>
                    </a:lnTo>
                    <a:lnTo>
                      <a:pt x="112" y="216"/>
                    </a:lnTo>
                    <a:lnTo>
                      <a:pt x="132" y="183"/>
                    </a:lnTo>
                    <a:lnTo>
                      <a:pt x="151" y="153"/>
                    </a:lnTo>
                    <a:lnTo>
                      <a:pt x="171" y="124"/>
                    </a:lnTo>
                    <a:lnTo>
                      <a:pt x="189" y="97"/>
                    </a:lnTo>
                    <a:lnTo>
                      <a:pt x="207" y="73"/>
                    </a:lnTo>
                    <a:lnTo>
                      <a:pt x="223" y="53"/>
                    </a:lnTo>
                    <a:lnTo>
                      <a:pt x="236" y="34"/>
                    </a:lnTo>
                    <a:lnTo>
                      <a:pt x="248" y="20"/>
                    </a:lnTo>
                    <a:lnTo>
                      <a:pt x="257" y="9"/>
                    </a:lnTo>
                    <a:lnTo>
                      <a:pt x="262" y="3"/>
                    </a:lnTo>
                    <a:lnTo>
                      <a:pt x="2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6" name="Freeform 124"/>
            <p:cNvSpPr>
              <a:spLocks noEditPoints="1"/>
            </p:cNvSpPr>
            <p:nvPr userDrawn="1"/>
          </p:nvSpPr>
          <p:spPr bwMode="auto">
            <a:xfrm>
              <a:off x="4992408" y="4919767"/>
              <a:ext cx="261795" cy="289657"/>
            </a:xfrm>
            <a:custGeom>
              <a:avLst/>
              <a:gdLst>
                <a:gd name="T0" fmla="*/ 1175 w 2583"/>
                <a:gd name="T1" fmla="*/ 657 h 3811"/>
                <a:gd name="T2" fmla="*/ 986 w 2583"/>
                <a:gd name="T3" fmla="*/ 926 h 3811"/>
                <a:gd name="T4" fmla="*/ 782 w 2583"/>
                <a:gd name="T5" fmla="*/ 1246 h 3811"/>
                <a:gd name="T6" fmla="*/ 589 w 2583"/>
                <a:gd name="T7" fmla="*/ 1600 h 3811"/>
                <a:gd name="T8" fmla="*/ 432 w 2583"/>
                <a:gd name="T9" fmla="*/ 1965 h 3811"/>
                <a:gd name="T10" fmla="*/ 336 w 2583"/>
                <a:gd name="T11" fmla="*/ 2324 h 3811"/>
                <a:gd name="T12" fmla="*/ 461 w 2583"/>
                <a:gd name="T13" fmla="*/ 2278 h 3811"/>
                <a:gd name="T14" fmla="*/ 571 w 2583"/>
                <a:gd name="T15" fmla="*/ 2204 h 3811"/>
                <a:gd name="T16" fmla="*/ 705 w 2583"/>
                <a:gd name="T17" fmla="*/ 2135 h 3811"/>
                <a:gd name="T18" fmla="*/ 890 w 2583"/>
                <a:gd name="T19" fmla="*/ 2097 h 3811"/>
                <a:gd name="T20" fmla="*/ 1106 w 2583"/>
                <a:gd name="T21" fmla="*/ 2111 h 3811"/>
                <a:gd name="T22" fmla="*/ 1262 w 2583"/>
                <a:gd name="T23" fmla="*/ 2168 h 3811"/>
                <a:gd name="T24" fmla="*/ 1377 w 2583"/>
                <a:gd name="T25" fmla="*/ 2240 h 3811"/>
                <a:gd name="T26" fmla="*/ 1473 w 2583"/>
                <a:gd name="T27" fmla="*/ 2299 h 3811"/>
                <a:gd name="T28" fmla="*/ 1587 w 2583"/>
                <a:gd name="T29" fmla="*/ 2327 h 3811"/>
                <a:gd name="T30" fmla="*/ 1726 w 2583"/>
                <a:gd name="T31" fmla="*/ 2317 h 3811"/>
                <a:gd name="T32" fmla="*/ 1825 w 2583"/>
                <a:gd name="T33" fmla="*/ 2272 h 3811"/>
                <a:gd name="T34" fmla="*/ 1927 w 2583"/>
                <a:gd name="T35" fmla="*/ 2204 h 3811"/>
                <a:gd name="T36" fmla="*/ 2061 w 2583"/>
                <a:gd name="T37" fmla="*/ 2135 h 3811"/>
                <a:gd name="T38" fmla="*/ 2167 w 2583"/>
                <a:gd name="T39" fmla="*/ 2013 h 3811"/>
                <a:gd name="T40" fmla="*/ 2022 w 2583"/>
                <a:gd name="T41" fmla="*/ 1656 h 3811"/>
                <a:gd name="T42" fmla="*/ 1836 w 2583"/>
                <a:gd name="T43" fmla="*/ 1308 h 3811"/>
                <a:gd name="T44" fmla="*/ 1637 w 2583"/>
                <a:gd name="T45" fmla="*/ 987 h 3811"/>
                <a:gd name="T46" fmla="*/ 1448 w 2583"/>
                <a:gd name="T47" fmla="*/ 712 h 3811"/>
                <a:gd name="T48" fmla="*/ 1292 w 2583"/>
                <a:gd name="T49" fmla="*/ 504 h 3811"/>
                <a:gd name="T50" fmla="*/ 1429 w 2583"/>
                <a:gd name="T51" fmla="*/ 163 h 3811"/>
                <a:gd name="T52" fmla="*/ 1504 w 2583"/>
                <a:gd name="T53" fmla="*/ 255 h 3811"/>
                <a:gd name="T54" fmla="*/ 1625 w 2583"/>
                <a:gd name="T55" fmla="*/ 412 h 3811"/>
                <a:gd name="T56" fmla="*/ 1778 w 2583"/>
                <a:gd name="T57" fmla="*/ 624 h 3811"/>
                <a:gd name="T58" fmla="*/ 1949 w 2583"/>
                <a:gd name="T59" fmla="*/ 878 h 3811"/>
                <a:gd name="T60" fmla="*/ 2125 w 2583"/>
                <a:gd name="T61" fmla="*/ 1167 h 3811"/>
                <a:gd name="T62" fmla="*/ 2290 w 2583"/>
                <a:gd name="T63" fmla="*/ 1479 h 3811"/>
                <a:gd name="T64" fmla="*/ 2430 w 2583"/>
                <a:gd name="T65" fmla="*/ 1802 h 3811"/>
                <a:gd name="T66" fmla="*/ 2531 w 2583"/>
                <a:gd name="T67" fmla="*/ 2127 h 3811"/>
                <a:gd name="T68" fmla="*/ 2580 w 2583"/>
                <a:gd name="T69" fmla="*/ 2443 h 3811"/>
                <a:gd name="T70" fmla="*/ 2551 w 2583"/>
                <a:gd name="T71" fmla="*/ 2803 h 3811"/>
                <a:gd name="T72" fmla="*/ 2421 w 2583"/>
                <a:gd name="T73" fmla="*/ 3145 h 3811"/>
                <a:gd name="T74" fmla="*/ 2204 w 2583"/>
                <a:gd name="T75" fmla="*/ 3433 h 3811"/>
                <a:gd name="T76" fmla="*/ 1916 w 2583"/>
                <a:gd name="T77" fmla="*/ 3649 h 3811"/>
                <a:gd name="T78" fmla="*/ 1573 w 2583"/>
                <a:gd name="T79" fmla="*/ 3779 h 3811"/>
                <a:gd name="T80" fmla="*/ 1195 w 2583"/>
                <a:gd name="T81" fmla="*/ 3807 h 3811"/>
                <a:gd name="T82" fmla="*/ 832 w 2583"/>
                <a:gd name="T83" fmla="*/ 3727 h 3811"/>
                <a:gd name="T84" fmla="*/ 514 w 2583"/>
                <a:gd name="T85" fmla="*/ 3551 h 3811"/>
                <a:gd name="T86" fmla="*/ 261 w 2583"/>
                <a:gd name="T87" fmla="*/ 3296 h 3811"/>
                <a:gd name="T88" fmla="*/ 85 w 2583"/>
                <a:gd name="T89" fmla="*/ 2980 h 3811"/>
                <a:gd name="T90" fmla="*/ 3 w 2583"/>
                <a:gd name="T91" fmla="*/ 2617 h 3811"/>
                <a:gd name="T92" fmla="*/ 18 w 2583"/>
                <a:gd name="T93" fmla="*/ 2288 h 3811"/>
                <a:gd name="T94" fmla="*/ 95 w 2583"/>
                <a:gd name="T95" fmla="*/ 1965 h 3811"/>
                <a:gd name="T96" fmla="*/ 219 w 2583"/>
                <a:gd name="T97" fmla="*/ 1639 h 3811"/>
                <a:gd name="T98" fmla="*/ 373 w 2583"/>
                <a:gd name="T99" fmla="*/ 1321 h 3811"/>
                <a:gd name="T100" fmla="*/ 545 w 2583"/>
                <a:gd name="T101" fmla="*/ 1019 h 3811"/>
                <a:gd name="T102" fmla="*/ 720 w 2583"/>
                <a:gd name="T103" fmla="*/ 746 h 3811"/>
                <a:gd name="T104" fmla="*/ 884 w 2583"/>
                <a:gd name="T105" fmla="*/ 512 h 3811"/>
                <a:gd name="T106" fmla="*/ 1023 w 2583"/>
                <a:gd name="T107" fmla="*/ 326 h 3811"/>
                <a:gd name="T108" fmla="*/ 1123 w 2583"/>
                <a:gd name="T109" fmla="*/ 200 h 3811"/>
                <a:gd name="T110" fmla="*/ 1170 w 2583"/>
                <a:gd name="T111" fmla="*/ 144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3" h="3811">
                  <a:moveTo>
                    <a:pt x="1292" y="504"/>
                  </a:moveTo>
                  <a:lnTo>
                    <a:pt x="1256" y="549"/>
                  </a:lnTo>
                  <a:lnTo>
                    <a:pt x="1217" y="601"/>
                  </a:lnTo>
                  <a:lnTo>
                    <a:pt x="1175" y="657"/>
                  </a:lnTo>
                  <a:lnTo>
                    <a:pt x="1130" y="719"/>
                  </a:lnTo>
                  <a:lnTo>
                    <a:pt x="1083" y="784"/>
                  </a:lnTo>
                  <a:lnTo>
                    <a:pt x="1036" y="853"/>
                  </a:lnTo>
                  <a:lnTo>
                    <a:pt x="986" y="926"/>
                  </a:lnTo>
                  <a:lnTo>
                    <a:pt x="936" y="1002"/>
                  </a:lnTo>
                  <a:lnTo>
                    <a:pt x="884" y="1081"/>
                  </a:lnTo>
                  <a:lnTo>
                    <a:pt x="833" y="1162"/>
                  </a:lnTo>
                  <a:lnTo>
                    <a:pt x="782" y="1246"/>
                  </a:lnTo>
                  <a:lnTo>
                    <a:pt x="732" y="1332"/>
                  </a:lnTo>
                  <a:lnTo>
                    <a:pt x="682" y="1421"/>
                  </a:lnTo>
                  <a:lnTo>
                    <a:pt x="634" y="1509"/>
                  </a:lnTo>
                  <a:lnTo>
                    <a:pt x="589" y="1600"/>
                  </a:lnTo>
                  <a:lnTo>
                    <a:pt x="545" y="1691"/>
                  </a:lnTo>
                  <a:lnTo>
                    <a:pt x="504" y="1782"/>
                  </a:lnTo>
                  <a:lnTo>
                    <a:pt x="467" y="1874"/>
                  </a:lnTo>
                  <a:lnTo>
                    <a:pt x="432" y="1965"/>
                  </a:lnTo>
                  <a:lnTo>
                    <a:pt x="401" y="2057"/>
                  </a:lnTo>
                  <a:lnTo>
                    <a:pt x="375" y="2147"/>
                  </a:lnTo>
                  <a:lnTo>
                    <a:pt x="354" y="2236"/>
                  </a:lnTo>
                  <a:lnTo>
                    <a:pt x="336" y="2324"/>
                  </a:lnTo>
                  <a:lnTo>
                    <a:pt x="372" y="2317"/>
                  </a:lnTo>
                  <a:lnTo>
                    <a:pt x="404" y="2306"/>
                  </a:lnTo>
                  <a:lnTo>
                    <a:pt x="433" y="2293"/>
                  </a:lnTo>
                  <a:lnTo>
                    <a:pt x="461" y="2278"/>
                  </a:lnTo>
                  <a:lnTo>
                    <a:pt x="489" y="2260"/>
                  </a:lnTo>
                  <a:lnTo>
                    <a:pt x="518" y="2240"/>
                  </a:lnTo>
                  <a:lnTo>
                    <a:pt x="545" y="2222"/>
                  </a:lnTo>
                  <a:lnTo>
                    <a:pt x="571" y="2204"/>
                  </a:lnTo>
                  <a:lnTo>
                    <a:pt x="602" y="2185"/>
                  </a:lnTo>
                  <a:lnTo>
                    <a:pt x="633" y="2168"/>
                  </a:lnTo>
                  <a:lnTo>
                    <a:pt x="668" y="2151"/>
                  </a:lnTo>
                  <a:lnTo>
                    <a:pt x="705" y="2135"/>
                  </a:lnTo>
                  <a:lnTo>
                    <a:pt x="745" y="2122"/>
                  </a:lnTo>
                  <a:lnTo>
                    <a:pt x="789" y="2111"/>
                  </a:lnTo>
                  <a:lnTo>
                    <a:pt x="838" y="2102"/>
                  </a:lnTo>
                  <a:lnTo>
                    <a:pt x="890" y="2097"/>
                  </a:lnTo>
                  <a:lnTo>
                    <a:pt x="947" y="2094"/>
                  </a:lnTo>
                  <a:lnTo>
                    <a:pt x="1005" y="2097"/>
                  </a:lnTo>
                  <a:lnTo>
                    <a:pt x="1058" y="2102"/>
                  </a:lnTo>
                  <a:lnTo>
                    <a:pt x="1106" y="2111"/>
                  </a:lnTo>
                  <a:lnTo>
                    <a:pt x="1150" y="2122"/>
                  </a:lnTo>
                  <a:lnTo>
                    <a:pt x="1191" y="2135"/>
                  </a:lnTo>
                  <a:lnTo>
                    <a:pt x="1228" y="2151"/>
                  </a:lnTo>
                  <a:lnTo>
                    <a:pt x="1262" y="2168"/>
                  </a:lnTo>
                  <a:lnTo>
                    <a:pt x="1294" y="2185"/>
                  </a:lnTo>
                  <a:lnTo>
                    <a:pt x="1323" y="2204"/>
                  </a:lnTo>
                  <a:lnTo>
                    <a:pt x="1351" y="2222"/>
                  </a:lnTo>
                  <a:lnTo>
                    <a:pt x="1377" y="2240"/>
                  </a:lnTo>
                  <a:lnTo>
                    <a:pt x="1402" y="2257"/>
                  </a:lnTo>
                  <a:lnTo>
                    <a:pt x="1426" y="2272"/>
                  </a:lnTo>
                  <a:lnTo>
                    <a:pt x="1449" y="2286"/>
                  </a:lnTo>
                  <a:lnTo>
                    <a:pt x="1473" y="2299"/>
                  </a:lnTo>
                  <a:lnTo>
                    <a:pt x="1498" y="2308"/>
                  </a:lnTo>
                  <a:lnTo>
                    <a:pt x="1525" y="2317"/>
                  </a:lnTo>
                  <a:lnTo>
                    <a:pt x="1555" y="2324"/>
                  </a:lnTo>
                  <a:lnTo>
                    <a:pt x="1587" y="2327"/>
                  </a:lnTo>
                  <a:lnTo>
                    <a:pt x="1625" y="2328"/>
                  </a:lnTo>
                  <a:lnTo>
                    <a:pt x="1663" y="2327"/>
                  </a:lnTo>
                  <a:lnTo>
                    <a:pt x="1696" y="2324"/>
                  </a:lnTo>
                  <a:lnTo>
                    <a:pt x="1726" y="2317"/>
                  </a:lnTo>
                  <a:lnTo>
                    <a:pt x="1753" y="2308"/>
                  </a:lnTo>
                  <a:lnTo>
                    <a:pt x="1777" y="2299"/>
                  </a:lnTo>
                  <a:lnTo>
                    <a:pt x="1802" y="2286"/>
                  </a:lnTo>
                  <a:lnTo>
                    <a:pt x="1825" y="2272"/>
                  </a:lnTo>
                  <a:lnTo>
                    <a:pt x="1848" y="2257"/>
                  </a:lnTo>
                  <a:lnTo>
                    <a:pt x="1873" y="2240"/>
                  </a:lnTo>
                  <a:lnTo>
                    <a:pt x="1899" y="2221"/>
                  </a:lnTo>
                  <a:lnTo>
                    <a:pt x="1927" y="2204"/>
                  </a:lnTo>
                  <a:lnTo>
                    <a:pt x="1958" y="2185"/>
                  </a:lnTo>
                  <a:lnTo>
                    <a:pt x="1989" y="2168"/>
                  </a:lnTo>
                  <a:lnTo>
                    <a:pt x="2024" y="2150"/>
                  </a:lnTo>
                  <a:lnTo>
                    <a:pt x="2061" y="2135"/>
                  </a:lnTo>
                  <a:lnTo>
                    <a:pt x="2102" y="2121"/>
                  </a:lnTo>
                  <a:lnTo>
                    <a:pt x="2146" y="2111"/>
                  </a:lnTo>
                  <a:lnTo>
                    <a:pt x="2195" y="2102"/>
                  </a:lnTo>
                  <a:lnTo>
                    <a:pt x="2167" y="2013"/>
                  </a:lnTo>
                  <a:lnTo>
                    <a:pt x="2136" y="1924"/>
                  </a:lnTo>
                  <a:lnTo>
                    <a:pt x="2101" y="1835"/>
                  </a:lnTo>
                  <a:lnTo>
                    <a:pt x="2062" y="1745"/>
                  </a:lnTo>
                  <a:lnTo>
                    <a:pt x="2022" y="1656"/>
                  </a:lnTo>
                  <a:lnTo>
                    <a:pt x="1977" y="1567"/>
                  </a:lnTo>
                  <a:lnTo>
                    <a:pt x="1932" y="1480"/>
                  </a:lnTo>
                  <a:lnTo>
                    <a:pt x="1885" y="1393"/>
                  </a:lnTo>
                  <a:lnTo>
                    <a:pt x="1836" y="1308"/>
                  </a:lnTo>
                  <a:lnTo>
                    <a:pt x="1788" y="1224"/>
                  </a:lnTo>
                  <a:lnTo>
                    <a:pt x="1738" y="1142"/>
                  </a:lnTo>
                  <a:lnTo>
                    <a:pt x="1687" y="1063"/>
                  </a:lnTo>
                  <a:lnTo>
                    <a:pt x="1637" y="987"/>
                  </a:lnTo>
                  <a:lnTo>
                    <a:pt x="1589" y="913"/>
                  </a:lnTo>
                  <a:lnTo>
                    <a:pt x="1540" y="842"/>
                  </a:lnTo>
                  <a:lnTo>
                    <a:pt x="1493" y="776"/>
                  </a:lnTo>
                  <a:lnTo>
                    <a:pt x="1448" y="712"/>
                  </a:lnTo>
                  <a:lnTo>
                    <a:pt x="1405" y="654"/>
                  </a:lnTo>
                  <a:lnTo>
                    <a:pt x="1364" y="599"/>
                  </a:lnTo>
                  <a:lnTo>
                    <a:pt x="1326" y="548"/>
                  </a:lnTo>
                  <a:lnTo>
                    <a:pt x="1292" y="504"/>
                  </a:lnTo>
                  <a:close/>
                  <a:moveTo>
                    <a:pt x="1292" y="0"/>
                  </a:moveTo>
                  <a:lnTo>
                    <a:pt x="1413" y="144"/>
                  </a:lnTo>
                  <a:lnTo>
                    <a:pt x="1419" y="151"/>
                  </a:lnTo>
                  <a:lnTo>
                    <a:pt x="1429" y="163"/>
                  </a:lnTo>
                  <a:lnTo>
                    <a:pt x="1442" y="179"/>
                  </a:lnTo>
                  <a:lnTo>
                    <a:pt x="1459" y="200"/>
                  </a:lnTo>
                  <a:lnTo>
                    <a:pt x="1480" y="226"/>
                  </a:lnTo>
                  <a:lnTo>
                    <a:pt x="1504" y="255"/>
                  </a:lnTo>
                  <a:lnTo>
                    <a:pt x="1530" y="288"/>
                  </a:lnTo>
                  <a:lnTo>
                    <a:pt x="1559" y="326"/>
                  </a:lnTo>
                  <a:lnTo>
                    <a:pt x="1591" y="366"/>
                  </a:lnTo>
                  <a:lnTo>
                    <a:pt x="1625" y="412"/>
                  </a:lnTo>
                  <a:lnTo>
                    <a:pt x="1661" y="459"/>
                  </a:lnTo>
                  <a:lnTo>
                    <a:pt x="1698" y="512"/>
                  </a:lnTo>
                  <a:lnTo>
                    <a:pt x="1738" y="565"/>
                  </a:lnTo>
                  <a:lnTo>
                    <a:pt x="1778" y="624"/>
                  </a:lnTo>
                  <a:lnTo>
                    <a:pt x="1820" y="683"/>
                  </a:lnTo>
                  <a:lnTo>
                    <a:pt x="1862" y="746"/>
                  </a:lnTo>
                  <a:lnTo>
                    <a:pt x="1906" y="811"/>
                  </a:lnTo>
                  <a:lnTo>
                    <a:pt x="1949" y="878"/>
                  </a:lnTo>
                  <a:lnTo>
                    <a:pt x="1994" y="948"/>
                  </a:lnTo>
                  <a:lnTo>
                    <a:pt x="2038" y="1019"/>
                  </a:lnTo>
                  <a:lnTo>
                    <a:pt x="2082" y="1092"/>
                  </a:lnTo>
                  <a:lnTo>
                    <a:pt x="2125" y="1167"/>
                  </a:lnTo>
                  <a:lnTo>
                    <a:pt x="2168" y="1244"/>
                  </a:lnTo>
                  <a:lnTo>
                    <a:pt x="2210" y="1321"/>
                  </a:lnTo>
                  <a:lnTo>
                    <a:pt x="2251" y="1398"/>
                  </a:lnTo>
                  <a:lnTo>
                    <a:pt x="2290" y="1479"/>
                  </a:lnTo>
                  <a:lnTo>
                    <a:pt x="2328" y="1559"/>
                  </a:lnTo>
                  <a:lnTo>
                    <a:pt x="2364" y="1639"/>
                  </a:lnTo>
                  <a:lnTo>
                    <a:pt x="2399" y="1721"/>
                  </a:lnTo>
                  <a:lnTo>
                    <a:pt x="2430" y="1802"/>
                  </a:lnTo>
                  <a:lnTo>
                    <a:pt x="2460" y="1884"/>
                  </a:lnTo>
                  <a:lnTo>
                    <a:pt x="2487" y="1965"/>
                  </a:lnTo>
                  <a:lnTo>
                    <a:pt x="2510" y="2047"/>
                  </a:lnTo>
                  <a:lnTo>
                    <a:pt x="2531" y="2127"/>
                  </a:lnTo>
                  <a:lnTo>
                    <a:pt x="2550" y="2207"/>
                  </a:lnTo>
                  <a:lnTo>
                    <a:pt x="2564" y="2288"/>
                  </a:lnTo>
                  <a:lnTo>
                    <a:pt x="2574" y="2365"/>
                  </a:lnTo>
                  <a:lnTo>
                    <a:pt x="2580" y="2443"/>
                  </a:lnTo>
                  <a:lnTo>
                    <a:pt x="2583" y="2520"/>
                  </a:lnTo>
                  <a:lnTo>
                    <a:pt x="2579" y="2617"/>
                  </a:lnTo>
                  <a:lnTo>
                    <a:pt x="2569" y="2711"/>
                  </a:lnTo>
                  <a:lnTo>
                    <a:pt x="2551" y="2803"/>
                  </a:lnTo>
                  <a:lnTo>
                    <a:pt x="2528" y="2893"/>
                  </a:lnTo>
                  <a:lnTo>
                    <a:pt x="2498" y="2980"/>
                  </a:lnTo>
                  <a:lnTo>
                    <a:pt x="2463" y="3064"/>
                  </a:lnTo>
                  <a:lnTo>
                    <a:pt x="2421" y="3145"/>
                  </a:lnTo>
                  <a:lnTo>
                    <a:pt x="2374" y="3223"/>
                  </a:lnTo>
                  <a:lnTo>
                    <a:pt x="2322" y="3296"/>
                  </a:lnTo>
                  <a:lnTo>
                    <a:pt x="2265" y="3366"/>
                  </a:lnTo>
                  <a:lnTo>
                    <a:pt x="2204" y="3433"/>
                  </a:lnTo>
                  <a:lnTo>
                    <a:pt x="2138" y="3494"/>
                  </a:lnTo>
                  <a:lnTo>
                    <a:pt x="2068" y="3551"/>
                  </a:lnTo>
                  <a:lnTo>
                    <a:pt x="1994" y="3602"/>
                  </a:lnTo>
                  <a:lnTo>
                    <a:pt x="1916" y="3649"/>
                  </a:lnTo>
                  <a:lnTo>
                    <a:pt x="1835" y="3691"/>
                  </a:lnTo>
                  <a:lnTo>
                    <a:pt x="1750" y="3727"/>
                  </a:lnTo>
                  <a:lnTo>
                    <a:pt x="1664" y="3756"/>
                  </a:lnTo>
                  <a:lnTo>
                    <a:pt x="1573" y="3779"/>
                  </a:lnTo>
                  <a:lnTo>
                    <a:pt x="1481" y="3797"/>
                  </a:lnTo>
                  <a:lnTo>
                    <a:pt x="1387" y="3807"/>
                  </a:lnTo>
                  <a:lnTo>
                    <a:pt x="1292" y="3811"/>
                  </a:lnTo>
                  <a:lnTo>
                    <a:pt x="1195" y="3807"/>
                  </a:lnTo>
                  <a:lnTo>
                    <a:pt x="1101" y="3797"/>
                  </a:lnTo>
                  <a:lnTo>
                    <a:pt x="1009" y="3779"/>
                  </a:lnTo>
                  <a:lnTo>
                    <a:pt x="919" y="3756"/>
                  </a:lnTo>
                  <a:lnTo>
                    <a:pt x="832" y="3727"/>
                  </a:lnTo>
                  <a:lnTo>
                    <a:pt x="747" y="3691"/>
                  </a:lnTo>
                  <a:lnTo>
                    <a:pt x="667" y="3649"/>
                  </a:lnTo>
                  <a:lnTo>
                    <a:pt x="589" y="3602"/>
                  </a:lnTo>
                  <a:lnTo>
                    <a:pt x="514" y="3551"/>
                  </a:lnTo>
                  <a:lnTo>
                    <a:pt x="444" y="3494"/>
                  </a:lnTo>
                  <a:lnTo>
                    <a:pt x="379" y="3433"/>
                  </a:lnTo>
                  <a:lnTo>
                    <a:pt x="318" y="3366"/>
                  </a:lnTo>
                  <a:lnTo>
                    <a:pt x="261" y="3296"/>
                  </a:lnTo>
                  <a:lnTo>
                    <a:pt x="208" y="3223"/>
                  </a:lnTo>
                  <a:lnTo>
                    <a:pt x="162" y="3145"/>
                  </a:lnTo>
                  <a:lnTo>
                    <a:pt x="121" y="3064"/>
                  </a:lnTo>
                  <a:lnTo>
                    <a:pt x="85" y="2980"/>
                  </a:lnTo>
                  <a:lnTo>
                    <a:pt x="55" y="2893"/>
                  </a:lnTo>
                  <a:lnTo>
                    <a:pt x="31" y="2803"/>
                  </a:lnTo>
                  <a:lnTo>
                    <a:pt x="14" y="2711"/>
                  </a:lnTo>
                  <a:lnTo>
                    <a:pt x="3" y="2617"/>
                  </a:lnTo>
                  <a:lnTo>
                    <a:pt x="0" y="2520"/>
                  </a:lnTo>
                  <a:lnTo>
                    <a:pt x="2" y="2443"/>
                  </a:lnTo>
                  <a:lnTo>
                    <a:pt x="9" y="2365"/>
                  </a:lnTo>
                  <a:lnTo>
                    <a:pt x="18" y="2288"/>
                  </a:lnTo>
                  <a:lnTo>
                    <a:pt x="34" y="2207"/>
                  </a:lnTo>
                  <a:lnTo>
                    <a:pt x="51" y="2127"/>
                  </a:lnTo>
                  <a:lnTo>
                    <a:pt x="72" y="2047"/>
                  </a:lnTo>
                  <a:lnTo>
                    <a:pt x="95" y="1965"/>
                  </a:lnTo>
                  <a:lnTo>
                    <a:pt x="123" y="1884"/>
                  </a:lnTo>
                  <a:lnTo>
                    <a:pt x="152" y="1802"/>
                  </a:lnTo>
                  <a:lnTo>
                    <a:pt x="184" y="1721"/>
                  </a:lnTo>
                  <a:lnTo>
                    <a:pt x="219" y="1639"/>
                  </a:lnTo>
                  <a:lnTo>
                    <a:pt x="255" y="1559"/>
                  </a:lnTo>
                  <a:lnTo>
                    <a:pt x="293" y="1479"/>
                  </a:lnTo>
                  <a:lnTo>
                    <a:pt x="332" y="1398"/>
                  </a:lnTo>
                  <a:lnTo>
                    <a:pt x="373" y="1321"/>
                  </a:lnTo>
                  <a:lnTo>
                    <a:pt x="414" y="1244"/>
                  </a:lnTo>
                  <a:lnTo>
                    <a:pt x="457" y="1167"/>
                  </a:lnTo>
                  <a:lnTo>
                    <a:pt x="501" y="1092"/>
                  </a:lnTo>
                  <a:lnTo>
                    <a:pt x="545" y="1019"/>
                  </a:lnTo>
                  <a:lnTo>
                    <a:pt x="589" y="948"/>
                  </a:lnTo>
                  <a:lnTo>
                    <a:pt x="633" y="878"/>
                  </a:lnTo>
                  <a:lnTo>
                    <a:pt x="676" y="811"/>
                  </a:lnTo>
                  <a:lnTo>
                    <a:pt x="720" y="746"/>
                  </a:lnTo>
                  <a:lnTo>
                    <a:pt x="762" y="683"/>
                  </a:lnTo>
                  <a:lnTo>
                    <a:pt x="804" y="624"/>
                  </a:lnTo>
                  <a:lnTo>
                    <a:pt x="845" y="565"/>
                  </a:lnTo>
                  <a:lnTo>
                    <a:pt x="884" y="512"/>
                  </a:lnTo>
                  <a:lnTo>
                    <a:pt x="922" y="459"/>
                  </a:lnTo>
                  <a:lnTo>
                    <a:pt x="958" y="412"/>
                  </a:lnTo>
                  <a:lnTo>
                    <a:pt x="991" y="366"/>
                  </a:lnTo>
                  <a:lnTo>
                    <a:pt x="1023" y="326"/>
                  </a:lnTo>
                  <a:lnTo>
                    <a:pt x="1052" y="288"/>
                  </a:lnTo>
                  <a:lnTo>
                    <a:pt x="1079" y="255"/>
                  </a:lnTo>
                  <a:lnTo>
                    <a:pt x="1102" y="226"/>
                  </a:lnTo>
                  <a:lnTo>
                    <a:pt x="1123" y="200"/>
                  </a:lnTo>
                  <a:lnTo>
                    <a:pt x="1140" y="179"/>
                  </a:lnTo>
                  <a:lnTo>
                    <a:pt x="1153" y="163"/>
                  </a:lnTo>
                  <a:lnTo>
                    <a:pt x="1164" y="151"/>
                  </a:lnTo>
                  <a:lnTo>
                    <a:pt x="1170" y="144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D0CE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87" name="Group 66"/>
            <p:cNvGrpSpPr>
              <a:grpSpLocks noChangeAspect="1"/>
            </p:cNvGrpSpPr>
            <p:nvPr userDrawn="1"/>
          </p:nvGrpSpPr>
          <p:grpSpPr bwMode="auto">
            <a:xfrm>
              <a:off x="5283362" y="4807549"/>
              <a:ext cx="343270" cy="273960"/>
              <a:chOff x="34" y="192"/>
              <a:chExt cx="1778" cy="1892"/>
            </a:xfrm>
            <a:solidFill>
              <a:schemeClr val="bg2">
                <a:lumMod val="90000"/>
              </a:schemeClr>
            </a:solidFill>
          </p:grpSpPr>
          <p:sp>
            <p:nvSpPr>
              <p:cNvPr id="350" name="Freeform 68"/>
              <p:cNvSpPr>
                <a:spLocks/>
              </p:cNvSpPr>
              <p:nvPr userDrawn="1"/>
            </p:nvSpPr>
            <p:spPr bwMode="auto">
              <a:xfrm>
                <a:off x="254" y="1809"/>
                <a:ext cx="994" cy="275"/>
              </a:xfrm>
              <a:custGeom>
                <a:avLst/>
                <a:gdLst>
                  <a:gd name="T0" fmla="*/ 0 w 1988"/>
                  <a:gd name="T1" fmla="*/ 0 h 550"/>
                  <a:gd name="T2" fmla="*/ 1988 w 1988"/>
                  <a:gd name="T3" fmla="*/ 0 h 550"/>
                  <a:gd name="T4" fmla="*/ 1971 w 1988"/>
                  <a:gd name="T5" fmla="*/ 186 h 550"/>
                  <a:gd name="T6" fmla="*/ 1968 w 1988"/>
                  <a:gd name="T7" fmla="*/ 234 h 550"/>
                  <a:gd name="T8" fmla="*/ 1959 w 1988"/>
                  <a:gd name="T9" fmla="*/ 281 h 550"/>
                  <a:gd name="T10" fmla="*/ 1945 w 1988"/>
                  <a:gd name="T11" fmla="*/ 325 h 550"/>
                  <a:gd name="T12" fmla="*/ 1925 w 1988"/>
                  <a:gd name="T13" fmla="*/ 368 h 550"/>
                  <a:gd name="T14" fmla="*/ 1901 w 1988"/>
                  <a:gd name="T15" fmla="*/ 407 h 550"/>
                  <a:gd name="T16" fmla="*/ 1872 w 1988"/>
                  <a:gd name="T17" fmla="*/ 442 h 550"/>
                  <a:gd name="T18" fmla="*/ 1839 w 1988"/>
                  <a:gd name="T19" fmla="*/ 473 h 550"/>
                  <a:gd name="T20" fmla="*/ 1802 w 1988"/>
                  <a:gd name="T21" fmla="*/ 499 h 550"/>
                  <a:gd name="T22" fmla="*/ 1763 w 1988"/>
                  <a:gd name="T23" fmla="*/ 521 h 550"/>
                  <a:gd name="T24" fmla="*/ 1719 w 1988"/>
                  <a:gd name="T25" fmla="*/ 537 h 550"/>
                  <a:gd name="T26" fmla="*/ 1673 w 1988"/>
                  <a:gd name="T27" fmla="*/ 546 h 550"/>
                  <a:gd name="T28" fmla="*/ 1624 w 1988"/>
                  <a:gd name="T29" fmla="*/ 550 h 550"/>
                  <a:gd name="T30" fmla="*/ 379 w 1988"/>
                  <a:gd name="T31" fmla="*/ 550 h 550"/>
                  <a:gd name="T32" fmla="*/ 331 w 1988"/>
                  <a:gd name="T33" fmla="*/ 546 h 550"/>
                  <a:gd name="T34" fmla="*/ 284 w 1988"/>
                  <a:gd name="T35" fmla="*/ 537 h 550"/>
                  <a:gd name="T36" fmla="*/ 240 w 1988"/>
                  <a:gd name="T37" fmla="*/ 521 h 550"/>
                  <a:gd name="T38" fmla="*/ 198 w 1988"/>
                  <a:gd name="T39" fmla="*/ 499 h 550"/>
                  <a:gd name="T40" fmla="*/ 159 w 1988"/>
                  <a:gd name="T41" fmla="*/ 473 h 550"/>
                  <a:gd name="T42" fmla="*/ 125 w 1988"/>
                  <a:gd name="T43" fmla="*/ 442 h 550"/>
                  <a:gd name="T44" fmla="*/ 95 w 1988"/>
                  <a:gd name="T45" fmla="*/ 407 h 550"/>
                  <a:gd name="T46" fmla="*/ 68 w 1988"/>
                  <a:gd name="T47" fmla="*/ 368 h 550"/>
                  <a:gd name="T48" fmla="*/ 47 w 1988"/>
                  <a:gd name="T49" fmla="*/ 325 h 550"/>
                  <a:gd name="T50" fmla="*/ 31 w 1988"/>
                  <a:gd name="T51" fmla="*/ 280 h 550"/>
                  <a:gd name="T52" fmla="*/ 22 w 1988"/>
                  <a:gd name="T53" fmla="*/ 234 h 550"/>
                  <a:gd name="T54" fmla="*/ 19 w 1988"/>
                  <a:gd name="T55" fmla="*/ 184 h 550"/>
                  <a:gd name="T56" fmla="*/ 0 w 1988"/>
                  <a:gd name="T57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88" h="550">
                    <a:moveTo>
                      <a:pt x="0" y="0"/>
                    </a:moveTo>
                    <a:lnTo>
                      <a:pt x="1988" y="0"/>
                    </a:lnTo>
                    <a:lnTo>
                      <a:pt x="1971" y="186"/>
                    </a:lnTo>
                    <a:lnTo>
                      <a:pt x="1968" y="234"/>
                    </a:lnTo>
                    <a:lnTo>
                      <a:pt x="1959" y="281"/>
                    </a:lnTo>
                    <a:lnTo>
                      <a:pt x="1945" y="325"/>
                    </a:lnTo>
                    <a:lnTo>
                      <a:pt x="1925" y="368"/>
                    </a:lnTo>
                    <a:lnTo>
                      <a:pt x="1901" y="407"/>
                    </a:lnTo>
                    <a:lnTo>
                      <a:pt x="1872" y="442"/>
                    </a:lnTo>
                    <a:lnTo>
                      <a:pt x="1839" y="473"/>
                    </a:lnTo>
                    <a:lnTo>
                      <a:pt x="1802" y="499"/>
                    </a:lnTo>
                    <a:lnTo>
                      <a:pt x="1763" y="521"/>
                    </a:lnTo>
                    <a:lnTo>
                      <a:pt x="1719" y="537"/>
                    </a:lnTo>
                    <a:lnTo>
                      <a:pt x="1673" y="546"/>
                    </a:lnTo>
                    <a:lnTo>
                      <a:pt x="1624" y="550"/>
                    </a:lnTo>
                    <a:lnTo>
                      <a:pt x="379" y="550"/>
                    </a:lnTo>
                    <a:lnTo>
                      <a:pt x="331" y="546"/>
                    </a:lnTo>
                    <a:lnTo>
                      <a:pt x="284" y="537"/>
                    </a:lnTo>
                    <a:lnTo>
                      <a:pt x="240" y="521"/>
                    </a:lnTo>
                    <a:lnTo>
                      <a:pt x="198" y="499"/>
                    </a:lnTo>
                    <a:lnTo>
                      <a:pt x="159" y="473"/>
                    </a:lnTo>
                    <a:lnTo>
                      <a:pt x="125" y="442"/>
                    </a:lnTo>
                    <a:lnTo>
                      <a:pt x="95" y="407"/>
                    </a:lnTo>
                    <a:lnTo>
                      <a:pt x="68" y="368"/>
                    </a:lnTo>
                    <a:lnTo>
                      <a:pt x="47" y="325"/>
                    </a:lnTo>
                    <a:lnTo>
                      <a:pt x="31" y="280"/>
                    </a:lnTo>
                    <a:lnTo>
                      <a:pt x="22" y="234"/>
                    </a:lnTo>
                    <a:lnTo>
                      <a:pt x="19" y="1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9"/>
              <p:cNvSpPr>
                <a:spLocks/>
              </p:cNvSpPr>
              <p:nvPr userDrawn="1"/>
            </p:nvSpPr>
            <p:spPr bwMode="auto">
              <a:xfrm>
                <a:off x="34" y="192"/>
                <a:ext cx="1778" cy="1521"/>
              </a:xfrm>
              <a:custGeom>
                <a:avLst/>
                <a:gdLst>
                  <a:gd name="T0" fmla="*/ 2506 w 3556"/>
                  <a:gd name="T1" fmla="*/ 27 h 3044"/>
                  <a:gd name="T2" fmla="*/ 2668 w 3556"/>
                  <a:gd name="T3" fmla="*/ 169 h 3044"/>
                  <a:gd name="T4" fmla="*/ 2650 w 3556"/>
                  <a:gd name="T5" fmla="*/ 998 h 3044"/>
                  <a:gd name="T6" fmla="*/ 2966 w 3556"/>
                  <a:gd name="T7" fmla="*/ 1048 h 3044"/>
                  <a:gd name="T8" fmla="*/ 3272 w 3556"/>
                  <a:gd name="T9" fmla="*/ 1234 h 3044"/>
                  <a:gd name="T10" fmla="*/ 3480 w 3556"/>
                  <a:gd name="T11" fmla="*/ 1526 h 3044"/>
                  <a:gd name="T12" fmla="*/ 3556 w 3556"/>
                  <a:gd name="T13" fmla="*/ 1890 h 3044"/>
                  <a:gd name="T14" fmla="*/ 3506 w 3556"/>
                  <a:gd name="T15" fmla="*/ 2192 h 3044"/>
                  <a:gd name="T16" fmla="*/ 3323 w 3556"/>
                  <a:gd name="T17" fmla="*/ 2501 h 3044"/>
                  <a:gd name="T18" fmla="*/ 3034 w 3556"/>
                  <a:gd name="T19" fmla="*/ 2711 h 3044"/>
                  <a:gd name="T20" fmla="*/ 2671 w 3556"/>
                  <a:gd name="T21" fmla="*/ 2788 h 3044"/>
                  <a:gd name="T22" fmla="*/ 372 w 3556"/>
                  <a:gd name="T23" fmla="*/ 2101 h 3044"/>
                  <a:gd name="T24" fmla="*/ 549 w 3556"/>
                  <a:gd name="T25" fmla="*/ 2000 h 3044"/>
                  <a:gd name="T26" fmla="*/ 674 w 3556"/>
                  <a:gd name="T27" fmla="*/ 1904 h 3044"/>
                  <a:gd name="T28" fmla="*/ 822 w 3556"/>
                  <a:gd name="T29" fmla="*/ 1867 h 3044"/>
                  <a:gd name="T30" fmla="*/ 971 w 3556"/>
                  <a:gd name="T31" fmla="*/ 1904 h 3044"/>
                  <a:gd name="T32" fmla="*/ 1085 w 3556"/>
                  <a:gd name="T33" fmla="*/ 1991 h 3044"/>
                  <a:gd name="T34" fmla="*/ 1220 w 3556"/>
                  <a:gd name="T35" fmla="*/ 2080 h 3044"/>
                  <a:gd name="T36" fmla="*/ 1426 w 3556"/>
                  <a:gd name="T37" fmla="*/ 2123 h 3044"/>
                  <a:gd name="T38" fmla="*/ 1632 w 3556"/>
                  <a:gd name="T39" fmla="*/ 2080 h 3044"/>
                  <a:gd name="T40" fmla="*/ 1767 w 3556"/>
                  <a:gd name="T41" fmla="*/ 1991 h 3044"/>
                  <a:gd name="T42" fmla="*/ 1881 w 3556"/>
                  <a:gd name="T43" fmla="*/ 1904 h 3044"/>
                  <a:gd name="T44" fmla="*/ 2030 w 3556"/>
                  <a:gd name="T45" fmla="*/ 1867 h 3044"/>
                  <a:gd name="T46" fmla="*/ 2177 w 3556"/>
                  <a:gd name="T47" fmla="*/ 1904 h 3044"/>
                  <a:gd name="T48" fmla="*/ 2296 w 3556"/>
                  <a:gd name="T49" fmla="*/ 1995 h 3044"/>
                  <a:gd name="T50" fmla="*/ 2419 w 3556"/>
                  <a:gd name="T51" fmla="*/ 2074 h 3044"/>
                  <a:gd name="T52" fmla="*/ 2504 w 3556"/>
                  <a:gd name="T53" fmla="*/ 2468 h 3044"/>
                  <a:gd name="T54" fmla="*/ 2906 w 3556"/>
                  <a:gd name="T55" fmla="*/ 2417 h 3044"/>
                  <a:gd name="T56" fmla="*/ 3128 w 3556"/>
                  <a:gd name="T57" fmla="*/ 2234 h 3044"/>
                  <a:gd name="T58" fmla="*/ 3233 w 3556"/>
                  <a:gd name="T59" fmla="*/ 1958 h 3044"/>
                  <a:gd name="T60" fmla="*/ 3208 w 3556"/>
                  <a:gd name="T61" fmla="*/ 1709 h 3044"/>
                  <a:gd name="T62" fmla="*/ 3051 w 3556"/>
                  <a:gd name="T63" fmla="*/ 1464 h 3044"/>
                  <a:gd name="T64" fmla="*/ 2793 w 3556"/>
                  <a:gd name="T65" fmla="*/ 1331 h 3044"/>
                  <a:gd name="T66" fmla="*/ 2558 w 3556"/>
                  <a:gd name="T67" fmla="*/ 1926 h 3044"/>
                  <a:gd name="T68" fmla="*/ 2419 w 3556"/>
                  <a:gd name="T69" fmla="*/ 1848 h 3044"/>
                  <a:gd name="T70" fmla="*/ 2378 w 3556"/>
                  <a:gd name="T71" fmla="*/ 1813 h 3044"/>
                  <a:gd name="T72" fmla="*/ 2240 w 3556"/>
                  <a:gd name="T73" fmla="*/ 1720 h 3044"/>
                  <a:gd name="T74" fmla="*/ 2030 w 3556"/>
                  <a:gd name="T75" fmla="*/ 1675 h 3044"/>
                  <a:gd name="T76" fmla="*/ 1823 w 3556"/>
                  <a:gd name="T77" fmla="*/ 1718 h 3044"/>
                  <a:gd name="T78" fmla="*/ 1687 w 3556"/>
                  <a:gd name="T79" fmla="*/ 1807 h 3044"/>
                  <a:gd name="T80" fmla="*/ 1575 w 3556"/>
                  <a:gd name="T81" fmla="*/ 1894 h 3044"/>
                  <a:gd name="T82" fmla="*/ 1426 w 3556"/>
                  <a:gd name="T83" fmla="*/ 1931 h 3044"/>
                  <a:gd name="T84" fmla="*/ 1277 w 3556"/>
                  <a:gd name="T85" fmla="*/ 1894 h 3044"/>
                  <a:gd name="T86" fmla="*/ 1164 w 3556"/>
                  <a:gd name="T87" fmla="*/ 1807 h 3044"/>
                  <a:gd name="T88" fmla="*/ 1028 w 3556"/>
                  <a:gd name="T89" fmla="*/ 1718 h 3044"/>
                  <a:gd name="T90" fmla="*/ 822 w 3556"/>
                  <a:gd name="T91" fmla="*/ 1675 h 3044"/>
                  <a:gd name="T92" fmla="*/ 624 w 3556"/>
                  <a:gd name="T93" fmla="*/ 1715 h 3044"/>
                  <a:gd name="T94" fmla="*/ 490 w 3556"/>
                  <a:gd name="T95" fmla="*/ 1800 h 3044"/>
                  <a:gd name="T96" fmla="*/ 342 w 3556"/>
                  <a:gd name="T97" fmla="*/ 1907 h 3044"/>
                  <a:gd name="T98" fmla="*/ 13 w 3556"/>
                  <a:gd name="T99" fmla="*/ 253 h 3044"/>
                  <a:gd name="T100" fmla="*/ 142 w 3556"/>
                  <a:gd name="T101" fmla="*/ 71 h 3044"/>
                  <a:gd name="T102" fmla="*/ 361 w 3556"/>
                  <a:gd name="T103" fmla="*/ 0 h 3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56" h="3044">
                    <a:moveTo>
                      <a:pt x="361" y="0"/>
                    </a:moveTo>
                    <a:lnTo>
                      <a:pt x="2369" y="0"/>
                    </a:lnTo>
                    <a:lnTo>
                      <a:pt x="2417" y="3"/>
                    </a:lnTo>
                    <a:lnTo>
                      <a:pt x="2463" y="12"/>
                    </a:lnTo>
                    <a:lnTo>
                      <a:pt x="2506" y="27"/>
                    </a:lnTo>
                    <a:lnTo>
                      <a:pt x="2546" y="47"/>
                    </a:lnTo>
                    <a:lnTo>
                      <a:pt x="2583" y="71"/>
                    </a:lnTo>
                    <a:lnTo>
                      <a:pt x="2615" y="100"/>
                    </a:lnTo>
                    <a:lnTo>
                      <a:pt x="2644" y="133"/>
                    </a:lnTo>
                    <a:lnTo>
                      <a:pt x="2668" y="169"/>
                    </a:lnTo>
                    <a:lnTo>
                      <a:pt x="2688" y="209"/>
                    </a:lnTo>
                    <a:lnTo>
                      <a:pt x="2703" y="253"/>
                    </a:lnTo>
                    <a:lnTo>
                      <a:pt x="2711" y="299"/>
                    </a:lnTo>
                    <a:lnTo>
                      <a:pt x="2714" y="347"/>
                    </a:lnTo>
                    <a:lnTo>
                      <a:pt x="2650" y="998"/>
                    </a:lnTo>
                    <a:lnTo>
                      <a:pt x="2671" y="998"/>
                    </a:lnTo>
                    <a:lnTo>
                      <a:pt x="2748" y="1001"/>
                    </a:lnTo>
                    <a:lnTo>
                      <a:pt x="2823" y="1010"/>
                    </a:lnTo>
                    <a:lnTo>
                      <a:pt x="2895" y="1026"/>
                    </a:lnTo>
                    <a:lnTo>
                      <a:pt x="2966" y="1048"/>
                    </a:lnTo>
                    <a:lnTo>
                      <a:pt x="3034" y="1075"/>
                    </a:lnTo>
                    <a:lnTo>
                      <a:pt x="3098" y="1107"/>
                    </a:lnTo>
                    <a:lnTo>
                      <a:pt x="3161" y="1145"/>
                    </a:lnTo>
                    <a:lnTo>
                      <a:pt x="3218" y="1187"/>
                    </a:lnTo>
                    <a:lnTo>
                      <a:pt x="3272" y="1234"/>
                    </a:lnTo>
                    <a:lnTo>
                      <a:pt x="3323" y="1285"/>
                    </a:lnTo>
                    <a:lnTo>
                      <a:pt x="3369" y="1340"/>
                    </a:lnTo>
                    <a:lnTo>
                      <a:pt x="3411" y="1399"/>
                    </a:lnTo>
                    <a:lnTo>
                      <a:pt x="3448" y="1460"/>
                    </a:lnTo>
                    <a:lnTo>
                      <a:pt x="3480" y="1526"/>
                    </a:lnTo>
                    <a:lnTo>
                      <a:pt x="3506" y="1594"/>
                    </a:lnTo>
                    <a:lnTo>
                      <a:pt x="3528" y="1665"/>
                    </a:lnTo>
                    <a:lnTo>
                      <a:pt x="3543" y="1738"/>
                    </a:lnTo>
                    <a:lnTo>
                      <a:pt x="3552" y="1813"/>
                    </a:lnTo>
                    <a:lnTo>
                      <a:pt x="3556" y="1890"/>
                    </a:lnTo>
                    <a:lnTo>
                      <a:pt x="3556" y="1896"/>
                    </a:lnTo>
                    <a:lnTo>
                      <a:pt x="3552" y="1973"/>
                    </a:lnTo>
                    <a:lnTo>
                      <a:pt x="3543" y="2048"/>
                    </a:lnTo>
                    <a:lnTo>
                      <a:pt x="3528" y="2120"/>
                    </a:lnTo>
                    <a:lnTo>
                      <a:pt x="3506" y="2192"/>
                    </a:lnTo>
                    <a:lnTo>
                      <a:pt x="3480" y="2260"/>
                    </a:lnTo>
                    <a:lnTo>
                      <a:pt x="3448" y="2324"/>
                    </a:lnTo>
                    <a:lnTo>
                      <a:pt x="3411" y="2387"/>
                    </a:lnTo>
                    <a:lnTo>
                      <a:pt x="3369" y="2445"/>
                    </a:lnTo>
                    <a:lnTo>
                      <a:pt x="3323" y="2501"/>
                    </a:lnTo>
                    <a:lnTo>
                      <a:pt x="3272" y="2551"/>
                    </a:lnTo>
                    <a:lnTo>
                      <a:pt x="3218" y="2599"/>
                    </a:lnTo>
                    <a:lnTo>
                      <a:pt x="3161" y="2640"/>
                    </a:lnTo>
                    <a:lnTo>
                      <a:pt x="3098" y="2678"/>
                    </a:lnTo>
                    <a:lnTo>
                      <a:pt x="3034" y="2711"/>
                    </a:lnTo>
                    <a:lnTo>
                      <a:pt x="2966" y="2737"/>
                    </a:lnTo>
                    <a:lnTo>
                      <a:pt x="2895" y="2759"/>
                    </a:lnTo>
                    <a:lnTo>
                      <a:pt x="2823" y="2775"/>
                    </a:lnTo>
                    <a:lnTo>
                      <a:pt x="2748" y="2784"/>
                    </a:lnTo>
                    <a:lnTo>
                      <a:pt x="2671" y="2788"/>
                    </a:lnTo>
                    <a:lnTo>
                      <a:pt x="2472" y="2788"/>
                    </a:lnTo>
                    <a:lnTo>
                      <a:pt x="2447" y="3044"/>
                    </a:lnTo>
                    <a:lnTo>
                      <a:pt x="421" y="3044"/>
                    </a:lnTo>
                    <a:lnTo>
                      <a:pt x="327" y="2112"/>
                    </a:lnTo>
                    <a:lnTo>
                      <a:pt x="372" y="2101"/>
                    </a:lnTo>
                    <a:lnTo>
                      <a:pt x="413" y="2086"/>
                    </a:lnTo>
                    <a:lnTo>
                      <a:pt x="448" y="2068"/>
                    </a:lnTo>
                    <a:lnTo>
                      <a:pt x="482" y="2049"/>
                    </a:lnTo>
                    <a:lnTo>
                      <a:pt x="513" y="2028"/>
                    </a:lnTo>
                    <a:lnTo>
                      <a:pt x="549" y="2000"/>
                    </a:lnTo>
                    <a:lnTo>
                      <a:pt x="582" y="1972"/>
                    </a:lnTo>
                    <a:lnTo>
                      <a:pt x="606" y="1952"/>
                    </a:lnTo>
                    <a:lnTo>
                      <a:pt x="628" y="1935"/>
                    </a:lnTo>
                    <a:lnTo>
                      <a:pt x="651" y="1917"/>
                    </a:lnTo>
                    <a:lnTo>
                      <a:pt x="674" y="1904"/>
                    </a:lnTo>
                    <a:lnTo>
                      <a:pt x="699" y="1891"/>
                    </a:lnTo>
                    <a:lnTo>
                      <a:pt x="725" y="1881"/>
                    </a:lnTo>
                    <a:lnTo>
                      <a:pt x="754" y="1874"/>
                    </a:lnTo>
                    <a:lnTo>
                      <a:pt x="786" y="1869"/>
                    </a:lnTo>
                    <a:lnTo>
                      <a:pt x="822" y="1867"/>
                    </a:lnTo>
                    <a:lnTo>
                      <a:pt x="859" y="1869"/>
                    </a:lnTo>
                    <a:lnTo>
                      <a:pt x="891" y="1874"/>
                    </a:lnTo>
                    <a:lnTo>
                      <a:pt x="920" y="1881"/>
                    </a:lnTo>
                    <a:lnTo>
                      <a:pt x="946" y="1891"/>
                    </a:lnTo>
                    <a:lnTo>
                      <a:pt x="971" y="1904"/>
                    </a:lnTo>
                    <a:lnTo>
                      <a:pt x="994" y="1917"/>
                    </a:lnTo>
                    <a:lnTo>
                      <a:pt x="1017" y="1935"/>
                    </a:lnTo>
                    <a:lnTo>
                      <a:pt x="1039" y="1952"/>
                    </a:lnTo>
                    <a:lnTo>
                      <a:pt x="1062" y="1972"/>
                    </a:lnTo>
                    <a:lnTo>
                      <a:pt x="1085" y="1991"/>
                    </a:lnTo>
                    <a:lnTo>
                      <a:pt x="1108" y="2010"/>
                    </a:lnTo>
                    <a:lnTo>
                      <a:pt x="1133" y="2029"/>
                    </a:lnTo>
                    <a:lnTo>
                      <a:pt x="1160" y="2047"/>
                    </a:lnTo>
                    <a:lnTo>
                      <a:pt x="1188" y="2065"/>
                    </a:lnTo>
                    <a:lnTo>
                      <a:pt x="1220" y="2080"/>
                    </a:lnTo>
                    <a:lnTo>
                      <a:pt x="1254" y="2095"/>
                    </a:lnTo>
                    <a:lnTo>
                      <a:pt x="1292" y="2106"/>
                    </a:lnTo>
                    <a:lnTo>
                      <a:pt x="1332" y="2115"/>
                    </a:lnTo>
                    <a:lnTo>
                      <a:pt x="1377" y="2120"/>
                    </a:lnTo>
                    <a:lnTo>
                      <a:pt x="1426" y="2123"/>
                    </a:lnTo>
                    <a:lnTo>
                      <a:pt x="1474" y="2120"/>
                    </a:lnTo>
                    <a:lnTo>
                      <a:pt x="1519" y="2115"/>
                    </a:lnTo>
                    <a:lnTo>
                      <a:pt x="1560" y="2106"/>
                    </a:lnTo>
                    <a:lnTo>
                      <a:pt x="1598" y="2095"/>
                    </a:lnTo>
                    <a:lnTo>
                      <a:pt x="1632" y="2080"/>
                    </a:lnTo>
                    <a:lnTo>
                      <a:pt x="1663" y="2065"/>
                    </a:lnTo>
                    <a:lnTo>
                      <a:pt x="1692" y="2047"/>
                    </a:lnTo>
                    <a:lnTo>
                      <a:pt x="1719" y="2029"/>
                    </a:lnTo>
                    <a:lnTo>
                      <a:pt x="1744" y="2010"/>
                    </a:lnTo>
                    <a:lnTo>
                      <a:pt x="1767" y="1991"/>
                    </a:lnTo>
                    <a:lnTo>
                      <a:pt x="1790" y="1972"/>
                    </a:lnTo>
                    <a:lnTo>
                      <a:pt x="1813" y="1952"/>
                    </a:lnTo>
                    <a:lnTo>
                      <a:pt x="1835" y="1935"/>
                    </a:lnTo>
                    <a:lnTo>
                      <a:pt x="1858" y="1917"/>
                    </a:lnTo>
                    <a:lnTo>
                      <a:pt x="1881" y="1904"/>
                    </a:lnTo>
                    <a:lnTo>
                      <a:pt x="1905" y="1891"/>
                    </a:lnTo>
                    <a:lnTo>
                      <a:pt x="1932" y="1881"/>
                    </a:lnTo>
                    <a:lnTo>
                      <a:pt x="1961" y="1874"/>
                    </a:lnTo>
                    <a:lnTo>
                      <a:pt x="1993" y="1869"/>
                    </a:lnTo>
                    <a:lnTo>
                      <a:pt x="2030" y="1867"/>
                    </a:lnTo>
                    <a:lnTo>
                      <a:pt x="2066" y="1869"/>
                    </a:lnTo>
                    <a:lnTo>
                      <a:pt x="2098" y="1874"/>
                    </a:lnTo>
                    <a:lnTo>
                      <a:pt x="2127" y="1881"/>
                    </a:lnTo>
                    <a:lnTo>
                      <a:pt x="2153" y="1891"/>
                    </a:lnTo>
                    <a:lnTo>
                      <a:pt x="2177" y="1904"/>
                    </a:lnTo>
                    <a:lnTo>
                      <a:pt x="2200" y="1917"/>
                    </a:lnTo>
                    <a:lnTo>
                      <a:pt x="2223" y="1935"/>
                    </a:lnTo>
                    <a:lnTo>
                      <a:pt x="2245" y="1952"/>
                    </a:lnTo>
                    <a:lnTo>
                      <a:pt x="2270" y="1972"/>
                    </a:lnTo>
                    <a:lnTo>
                      <a:pt x="2296" y="1995"/>
                    </a:lnTo>
                    <a:lnTo>
                      <a:pt x="2324" y="2018"/>
                    </a:lnTo>
                    <a:lnTo>
                      <a:pt x="2355" y="2040"/>
                    </a:lnTo>
                    <a:lnTo>
                      <a:pt x="2356" y="2037"/>
                    </a:lnTo>
                    <a:lnTo>
                      <a:pt x="2386" y="2057"/>
                    </a:lnTo>
                    <a:lnTo>
                      <a:pt x="2419" y="2074"/>
                    </a:lnTo>
                    <a:lnTo>
                      <a:pt x="2455" y="2090"/>
                    </a:lnTo>
                    <a:lnTo>
                      <a:pt x="2495" y="2104"/>
                    </a:lnTo>
                    <a:lnTo>
                      <a:pt x="2539" y="2113"/>
                    </a:lnTo>
                    <a:lnTo>
                      <a:pt x="2539" y="2115"/>
                    </a:lnTo>
                    <a:lnTo>
                      <a:pt x="2504" y="2468"/>
                    </a:lnTo>
                    <a:lnTo>
                      <a:pt x="2671" y="2468"/>
                    </a:lnTo>
                    <a:lnTo>
                      <a:pt x="2733" y="2465"/>
                    </a:lnTo>
                    <a:lnTo>
                      <a:pt x="2793" y="2455"/>
                    </a:lnTo>
                    <a:lnTo>
                      <a:pt x="2852" y="2438"/>
                    </a:lnTo>
                    <a:lnTo>
                      <a:pt x="2906" y="2417"/>
                    </a:lnTo>
                    <a:lnTo>
                      <a:pt x="2958" y="2390"/>
                    </a:lnTo>
                    <a:lnTo>
                      <a:pt x="3007" y="2358"/>
                    </a:lnTo>
                    <a:lnTo>
                      <a:pt x="3051" y="2321"/>
                    </a:lnTo>
                    <a:lnTo>
                      <a:pt x="3093" y="2279"/>
                    </a:lnTo>
                    <a:lnTo>
                      <a:pt x="3128" y="2234"/>
                    </a:lnTo>
                    <a:lnTo>
                      <a:pt x="3161" y="2185"/>
                    </a:lnTo>
                    <a:lnTo>
                      <a:pt x="3187" y="2132"/>
                    </a:lnTo>
                    <a:lnTo>
                      <a:pt x="3208" y="2077"/>
                    </a:lnTo>
                    <a:lnTo>
                      <a:pt x="3224" y="2019"/>
                    </a:lnTo>
                    <a:lnTo>
                      <a:pt x="3233" y="1958"/>
                    </a:lnTo>
                    <a:lnTo>
                      <a:pt x="3237" y="1896"/>
                    </a:lnTo>
                    <a:lnTo>
                      <a:pt x="3237" y="1890"/>
                    </a:lnTo>
                    <a:lnTo>
                      <a:pt x="3233" y="1828"/>
                    </a:lnTo>
                    <a:lnTo>
                      <a:pt x="3224" y="1766"/>
                    </a:lnTo>
                    <a:lnTo>
                      <a:pt x="3208" y="1709"/>
                    </a:lnTo>
                    <a:lnTo>
                      <a:pt x="3187" y="1653"/>
                    </a:lnTo>
                    <a:lnTo>
                      <a:pt x="3161" y="1600"/>
                    </a:lnTo>
                    <a:lnTo>
                      <a:pt x="3128" y="1551"/>
                    </a:lnTo>
                    <a:lnTo>
                      <a:pt x="3093" y="1506"/>
                    </a:lnTo>
                    <a:lnTo>
                      <a:pt x="3051" y="1464"/>
                    </a:lnTo>
                    <a:lnTo>
                      <a:pt x="3007" y="1428"/>
                    </a:lnTo>
                    <a:lnTo>
                      <a:pt x="2958" y="1395"/>
                    </a:lnTo>
                    <a:lnTo>
                      <a:pt x="2906" y="1368"/>
                    </a:lnTo>
                    <a:lnTo>
                      <a:pt x="2852" y="1347"/>
                    </a:lnTo>
                    <a:lnTo>
                      <a:pt x="2793" y="1331"/>
                    </a:lnTo>
                    <a:lnTo>
                      <a:pt x="2733" y="1320"/>
                    </a:lnTo>
                    <a:lnTo>
                      <a:pt x="2671" y="1317"/>
                    </a:lnTo>
                    <a:lnTo>
                      <a:pt x="2619" y="1317"/>
                    </a:lnTo>
                    <a:lnTo>
                      <a:pt x="2559" y="1923"/>
                    </a:lnTo>
                    <a:lnTo>
                      <a:pt x="2558" y="1926"/>
                    </a:lnTo>
                    <a:lnTo>
                      <a:pt x="2527" y="1916"/>
                    </a:lnTo>
                    <a:lnTo>
                      <a:pt x="2498" y="1904"/>
                    </a:lnTo>
                    <a:lnTo>
                      <a:pt x="2470" y="1887"/>
                    </a:lnTo>
                    <a:lnTo>
                      <a:pt x="2445" y="1869"/>
                    </a:lnTo>
                    <a:lnTo>
                      <a:pt x="2419" y="1848"/>
                    </a:lnTo>
                    <a:lnTo>
                      <a:pt x="2393" y="1826"/>
                    </a:lnTo>
                    <a:lnTo>
                      <a:pt x="2386" y="1821"/>
                    </a:lnTo>
                    <a:lnTo>
                      <a:pt x="2378" y="1815"/>
                    </a:lnTo>
                    <a:lnTo>
                      <a:pt x="2378" y="1813"/>
                    </a:lnTo>
                    <a:lnTo>
                      <a:pt x="2378" y="1813"/>
                    </a:lnTo>
                    <a:lnTo>
                      <a:pt x="2354" y="1793"/>
                    </a:lnTo>
                    <a:lnTo>
                      <a:pt x="2328" y="1773"/>
                    </a:lnTo>
                    <a:lnTo>
                      <a:pt x="2302" y="1755"/>
                    </a:lnTo>
                    <a:lnTo>
                      <a:pt x="2272" y="1736"/>
                    </a:lnTo>
                    <a:lnTo>
                      <a:pt x="2240" y="1720"/>
                    </a:lnTo>
                    <a:lnTo>
                      <a:pt x="2205" y="1705"/>
                    </a:lnTo>
                    <a:lnTo>
                      <a:pt x="2167" y="1693"/>
                    </a:lnTo>
                    <a:lnTo>
                      <a:pt x="2125" y="1683"/>
                    </a:lnTo>
                    <a:lnTo>
                      <a:pt x="2079" y="1678"/>
                    </a:lnTo>
                    <a:lnTo>
                      <a:pt x="2030" y="1675"/>
                    </a:lnTo>
                    <a:lnTo>
                      <a:pt x="1980" y="1678"/>
                    </a:lnTo>
                    <a:lnTo>
                      <a:pt x="1936" y="1683"/>
                    </a:lnTo>
                    <a:lnTo>
                      <a:pt x="1895" y="1692"/>
                    </a:lnTo>
                    <a:lnTo>
                      <a:pt x="1858" y="1703"/>
                    </a:lnTo>
                    <a:lnTo>
                      <a:pt x="1823" y="1718"/>
                    </a:lnTo>
                    <a:lnTo>
                      <a:pt x="1792" y="1733"/>
                    </a:lnTo>
                    <a:lnTo>
                      <a:pt x="1762" y="1751"/>
                    </a:lnTo>
                    <a:lnTo>
                      <a:pt x="1736" y="1769"/>
                    </a:lnTo>
                    <a:lnTo>
                      <a:pt x="1711" y="1788"/>
                    </a:lnTo>
                    <a:lnTo>
                      <a:pt x="1687" y="1807"/>
                    </a:lnTo>
                    <a:lnTo>
                      <a:pt x="1666" y="1826"/>
                    </a:lnTo>
                    <a:lnTo>
                      <a:pt x="1643" y="1846"/>
                    </a:lnTo>
                    <a:lnTo>
                      <a:pt x="1619" y="1863"/>
                    </a:lnTo>
                    <a:lnTo>
                      <a:pt x="1598" y="1881"/>
                    </a:lnTo>
                    <a:lnTo>
                      <a:pt x="1575" y="1894"/>
                    </a:lnTo>
                    <a:lnTo>
                      <a:pt x="1549" y="1907"/>
                    </a:lnTo>
                    <a:lnTo>
                      <a:pt x="1524" y="1917"/>
                    </a:lnTo>
                    <a:lnTo>
                      <a:pt x="1494" y="1924"/>
                    </a:lnTo>
                    <a:lnTo>
                      <a:pt x="1462" y="1929"/>
                    </a:lnTo>
                    <a:lnTo>
                      <a:pt x="1426" y="1931"/>
                    </a:lnTo>
                    <a:lnTo>
                      <a:pt x="1389" y="1929"/>
                    </a:lnTo>
                    <a:lnTo>
                      <a:pt x="1357" y="1924"/>
                    </a:lnTo>
                    <a:lnTo>
                      <a:pt x="1328" y="1917"/>
                    </a:lnTo>
                    <a:lnTo>
                      <a:pt x="1301" y="1907"/>
                    </a:lnTo>
                    <a:lnTo>
                      <a:pt x="1277" y="1894"/>
                    </a:lnTo>
                    <a:lnTo>
                      <a:pt x="1254" y="1881"/>
                    </a:lnTo>
                    <a:lnTo>
                      <a:pt x="1232" y="1863"/>
                    </a:lnTo>
                    <a:lnTo>
                      <a:pt x="1209" y="1846"/>
                    </a:lnTo>
                    <a:lnTo>
                      <a:pt x="1186" y="1826"/>
                    </a:lnTo>
                    <a:lnTo>
                      <a:pt x="1164" y="1807"/>
                    </a:lnTo>
                    <a:lnTo>
                      <a:pt x="1140" y="1788"/>
                    </a:lnTo>
                    <a:lnTo>
                      <a:pt x="1116" y="1769"/>
                    </a:lnTo>
                    <a:lnTo>
                      <a:pt x="1089" y="1751"/>
                    </a:lnTo>
                    <a:lnTo>
                      <a:pt x="1059" y="1733"/>
                    </a:lnTo>
                    <a:lnTo>
                      <a:pt x="1028" y="1718"/>
                    </a:lnTo>
                    <a:lnTo>
                      <a:pt x="994" y="1703"/>
                    </a:lnTo>
                    <a:lnTo>
                      <a:pt x="957" y="1692"/>
                    </a:lnTo>
                    <a:lnTo>
                      <a:pt x="915" y="1683"/>
                    </a:lnTo>
                    <a:lnTo>
                      <a:pt x="871" y="1678"/>
                    </a:lnTo>
                    <a:lnTo>
                      <a:pt x="822" y="1675"/>
                    </a:lnTo>
                    <a:lnTo>
                      <a:pt x="776" y="1677"/>
                    </a:lnTo>
                    <a:lnTo>
                      <a:pt x="733" y="1682"/>
                    </a:lnTo>
                    <a:lnTo>
                      <a:pt x="693" y="1690"/>
                    </a:lnTo>
                    <a:lnTo>
                      <a:pt x="657" y="1702"/>
                    </a:lnTo>
                    <a:lnTo>
                      <a:pt x="624" y="1715"/>
                    </a:lnTo>
                    <a:lnTo>
                      <a:pt x="592" y="1730"/>
                    </a:lnTo>
                    <a:lnTo>
                      <a:pt x="564" y="1746"/>
                    </a:lnTo>
                    <a:lnTo>
                      <a:pt x="537" y="1763"/>
                    </a:lnTo>
                    <a:lnTo>
                      <a:pt x="513" y="1781"/>
                    </a:lnTo>
                    <a:lnTo>
                      <a:pt x="490" y="1800"/>
                    </a:lnTo>
                    <a:lnTo>
                      <a:pt x="459" y="1826"/>
                    </a:lnTo>
                    <a:lnTo>
                      <a:pt x="430" y="1851"/>
                    </a:lnTo>
                    <a:lnTo>
                      <a:pt x="401" y="1872"/>
                    </a:lnTo>
                    <a:lnTo>
                      <a:pt x="372" y="1892"/>
                    </a:lnTo>
                    <a:lnTo>
                      <a:pt x="342" y="1907"/>
                    </a:lnTo>
                    <a:lnTo>
                      <a:pt x="309" y="1920"/>
                    </a:lnTo>
                    <a:lnTo>
                      <a:pt x="270" y="1527"/>
                    </a:lnTo>
                    <a:lnTo>
                      <a:pt x="0" y="346"/>
                    </a:lnTo>
                    <a:lnTo>
                      <a:pt x="3" y="298"/>
                    </a:lnTo>
                    <a:lnTo>
                      <a:pt x="13" y="253"/>
                    </a:lnTo>
                    <a:lnTo>
                      <a:pt x="29" y="209"/>
                    </a:lnTo>
                    <a:lnTo>
                      <a:pt x="50" y="169"/>
                    </a:lnTo>
                    <a:lnTo>
                      <a:pt x="76" y="132"/>
                    </a:lnTo>
                    <a:lnTo>
                      <a:pt x="106" y="100"/>
                    </a:lnTo>
                    <a:lnTo>
                      <a:pt x="142" y="71"/>
                    </a:lnTo>
                    <a:lnTo>
                      <a:pt x="180" y="47"/>
                    </a:lnTo>
                    <a:lnTo>
                      <a:pt x="221" y="27"/>
                    </a:lnTo>
                    <a:lnTo>
                      <a:pt x="266" y="12"/>
                    </a:lnTo>
                    <a:lnTo>
                      <a:pt x="312" y="3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8" name="Group 56"/>
            <p:cNvGrpSpPr>
              <a:grpSpLocks noChangeAspect="1"/>
            </p:cNvGrpSpPr>
            <p:nvPr userDrawn="1"/>
          </p:nvGrpSpPr>
          <p:grpSpPr bwMode="auto">
            <a:xfrm>
              <a:off x="5385598" y="1800532"/>
              <a:ext cx="602494" cy="375847"/>
              <a:chOff x="-36" y="300"/>
              <a:chExt cx="1902" cy="1582"/>
            </a:xfrm>
            <a:solidFill>
              <a:schemeClr val="bg2">
                <a:lumMod val="25000"/>
              </a:schemeClr>
            </a:solidFill>
          </p:grpSpPr>
          <p:sp>
            <p:nvSpPr>
              <p:cNvPr id="344" name="Freeform 58"/>
              <p:cNvSpPr>
                <a:spLocks/>
              </p:cNvSpPr>
              <p:nvPr userDrawn="1"/>
            </p:nvSpPr>
            <p:spPr bwMode="auto">
              <a:xfrm>
                <a:off x="50" y="1458"/>
                <a:ext cx="252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5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7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1 h 847"/>
                  <a:gd name="T22" fmla="*/ 387 w 505"/>
                  <a:gd name="T23" fmla="*/ 236 h 847"/>
                  <a:gd name="T24" fmla="*/ 406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4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5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8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3 w 505"/>
                  <a:gd name="T61" fmla="*/ 843 h 847"/>
                  <a:gd name="T62" fmla="*/ 252 w 505"/>
                  <a:gd name="T63" fmla="*/ 847 h 847"/>
                  <a:gd name="T64" fmla="*/ 211 w 505"/>
                  <a:gd name="T65" fmla="*/ 843 h 847"/>
                  <a:gd name="T66" fmla="*/ 172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8 h 847"/>
                  <a:gd name="T72" fmla="*/ 74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2 w 505"/>
                  <a:gd name="T81" fmla="*/ 635 h 847"/>
                  <a:gd name="T82" fmla="*/ 0 w 505"/>
                  <a:gd name="T83" fmla="*/ 594 h 847"/>
                  <a:gd name="T84" fmla="*/ 1 w 505"/>
                  <a:gd name="T85" fmla="*/ 563 h 847"/>
                  <a:gd name="T86" fmla="*/ 6 w 505"/>
                  <a:gd name="T87" fmla="*/ 530 h 847"/>
                  <a:gd name="T88" fmla="*/ 14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2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1 h 847"/>
                  <a:gd name="T106" fmla="*/ 152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5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7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1"/>
                    </a:lnTo>
                    <a:lnTo>
                      <a:pt x="387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5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3" y="843"/>
                    </a:lnTo>
                    <a:lnTo>
                      <a:pt x="252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4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2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6" y="530"/>
                    </a:lnTo>
                    <a:lnTo>
                      <a:pt x="14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2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1"/>
                    </a:lnTo>
                    <a:lnTo>
                      <a:pt x="152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59"/>
              <p:cNvSpPr>
                <a:spLocks/>
              </p:cNvSpPr>
              <p:nvPr userDrawn="1"/>
            </p:nvSpPr>
            <p:spPr bwMode="auto">
              <a:xfrm>
                <a:off x="789" y="1458"/>
                <a:ext cx="252" cy="424"/>
              </a:xfrm>
              <a:custGeom>
                <a:avLst/>
                <a:gdLst>
                  <a:gd name="T0" fmla="*/ 251 w 504"/>
                  <a:gd name="T1" fmla="*/ 0 h 847"/>
                  <a:gd name="T2" fmla="*/ 253 w 504"/>
                  <a:gd name="T3" fmla="*/ 2 h 847"/>
                  <a:gd name="T4" fmla="*/ 258 w 504"/>
                  <a:gd name="T5" fmla="*/ 10 h 847"/>
                  <a:gd name="T6" fmla="*/ 266 w 504"/>
                  <a:gd name="T7" fmla="*/ 22 h 847"/>
                  <a:gd name="T8" fmla="*/ 276 w 504"/>
                  <a:gd name="T9" fmla="*/ 38 h 847"/>
                  <a:gd name="T10" fmla="*/ 288 w 504"/>
                  <a:gd name="T11" fmla="*/ 57 h 847"/>
                  <a:gd name="T12" fmla="*/ 302 w 504"/>
                  <a:gd name="T13" fmla="*/ 82 h 847"/>
                  <a:gd name="T14" fmla="*/ 318 w 504"/>
                  <a:gd name="T15" fmla="*/ 107 h 847"/>
                  <a:gd name="T16" fmla="*/ 334 w 504"/>
                  <a:gd name="T17" fmla="*/ 137 h 847"/>
                  <a:gd name="T18" fmla="*/ 351 w 504"/>
                  <a:gd name="T19" fmla="*/ 168 h 847"/>
                  <a:gd name="T20" fmla="*/ 370 w 504"/>
                  <a:gd name="T21" fmla="*/ 201 h 847"/>
                  <a:gd name="T22" fmla="*/ 387 w 504"/>
                  <a:gd name="T23" fmla="*/ 236 h 847"/>
                  <a:gd name="T24" fmla="*/ 405 w 504"/>
                  <a:gd name="T25" fmla="*/ 272 h 847"/>
                  <a:gd name="T26" fmla="*/ 423 w 504"/>
                  <a:gd name="T27" fmla="*/ 310 h 847"/>
                  <a:gd name="T28" fmla="*/ 439 w 504"/>
                  <a:gd name="T29" fmla="*/ 347 h 847"/>
                  <a:gd name="T30" fmla="*/ 454 w 504"/>
                  <a:gd name="T31" fmla="*/ 385 h 847"/>
                  <a:gd name="T32" fmla="*/ 469 w 504"/>
                  <a:gd name="T33" fmla="*/ 423 h 847"/>
                  <a:gd name="T34" fmla="*/ 480 w 504"/>
                  <a:gd name="T35" fmla="*/ 460 h 847"/>
                  <a:gd name="T36" fmla="*/ 491 w 504"/>
                  <a:gd name="T37" fmla="*/ 495 h 847"/>
                  <a:gd name="T38" fmla="*/ 498 w 504"/>
                  <a:gd name="T39" fmla="*/ 530 h 847"/>
                  <a:gd name="T40" fmla="*/ 502 w 504"/>
                  <a:gd name="T41" fmla="*/ 563 h 847"/>
                  <a:gd name="T42" fmla="*/ 504 w 504"/>
                  <a:gd name="T43" fmla="*/ 594 h 847"/>
                  <a:gd name="T44" fmla="*/ 501 w 504"/>
                  <a:gd name="T45" fmla="*/ 635 h 847"/>
                  <a:gd name="T46" fmla="*/ 492 w 504"/>
                  <a:gd name="T47" fmla="*/ 674 h 847"/>
                  <a:gd name="T48" fmla="*/ 476 w 504"/>
                  <a:gd name="T49" fmla="*/ 710 h 847"/>
                  <a:gd name="T50" fmla="*/ 456 w 504"/>
                  <a:gd name="T51" fmla="*/ 743 h 847"/>
                  <a:gd name="T52" fmla="*/ 431 w 504"/>
                  <a:gd name="T53" fmla="*/ 773 h 847"/>
                  <a:gd name="T54" fmla="*/ 401 w 504"/>
                  <a:gd name="T55" fmla="*/ 798 h 847"/>
                  <a:gd name="T56" fmla="*/ 367 w 504"/>
                  <a:gd name="T57" fmla="*/ 818 h 847"/>
                  <a:gd name="T58" fmla="*/ 332 w 504"/>
                  <a:gd name="T59" fmla="*/ 834 h 847"/>
                  <a:gd name="T60" fmla="*/ 292 w 504"/>
                  <a:gd name="T61" fmla="*/ 843 h 847"/>
                  <a:gd name="T62" fmla="*/ 251 w 504"/>
                  <a:gd name="T63" fmla="*/ 847 h 847"/>
                  <a:gd name="T64" fmla="*/ 211 w 504"/>
                  <a:gd name="T65" fmla="*/ 843 h 847"/>
                  <a:gd name="T66" fmla="*/ 172 w 504"/>
                  <a:gd name="T67" fmla="*/ 834 h 847"/>
                  <a:gd name="T68" fmla="*/ 136 w 504"/>
                  <a:gd name="T69" fmla="*/ 818 h 847"/>
                  <a:gd name="T70" fmla="*/ 102 w 504"/>
                  <a:gd name="T71" fmla="*/ 798 h 847"/>
                  <a:gd name="T72" fmla="*/ 73 w 504"/>
                  <a:gd name="T73" fmla="*/ 773 h 847"/>
                  <a:gd name="T74" fmla="*/ 48 w 504"/>
                  <a:gd name="T75" fmla="*/ 743 h 847"/>
                  <a:gd name="T76" fmla="*/ 27 w 504"/>
                  <a:gd name="T77" fmla="*/ 710 h 847"/>
                  <a:gd name="T78" fmla="*/ 12 w 504"/>
                  <a:gd name="T79" fmla="*/ 674 h 847"/>
                  <a:gd name="T80" fmla="*/ 3 w 504"/>
                  <a:gd name="T81" fmla="*/ 635 h 847"/>
                  <a:gd name="T82" fmla="*/ 0 w 504"/>
                  <a:gd name="T83" fmla="*/ 594 h 847"/>
                  <a:gd name="T84" fmla="*/ 1 w 504"/>
                  <a:gd name="T85" fmla="*/ 563 h 847"/>
                  <a:gd name="T86" fmla="*/ 5 w 504"/>
                  <a:gd name="T87" fmla="*/ 530 h 847"/>
                  <a:gd name="T88" fmla="*/ 13 w 504"/>
                  <a:gd name="T89" fmla="*/ 495 h 847"/>
                  <a:gd name="T90" fmla="*/ 24 w 504"/>
                  <a:gd name="T91" fmla="*/ 460 h 847"/>
                  <a:gd name="T92" fmla="*/ 35 w 504"/>
                  <a:gd name="T93" fmla="*/ 423 h 847"/>
                  <a:gd name="T94" fmla="*/ 49 w 504"/>
                  <a:gd name="T95" fmla="*/ 385 h 847"/>
                  <a:gd name="T96" fmla="*/ 65 w 504"/>
                  <a:gd name="T97" fmla="*/ 347 h 847"/>
                  <a:gd name="T98" fmla="*/ 81 w 504"/>
                  <a:gd name="T99" fmla="*/ 310 h 847"/>
                  <a:gd name="T100" fmla="*/ 99 w 504"/>
                  <a:gd name="T101" fmla="*/ 272 h 847"/>
                  <a:gd name="T102" fmla="*/ 116 w 504"/>
                  <a:gd name="T103" fmla="*/ 236 h 847"/>
                  <a:gd name="T104" fmla="*/ 134 w 504"/>
                  <a:gd name="T105" fmla="*/ 201 h 847"/>
                  <a:gd name="T106" fmla="*/ 153 w 504"/>
                  <a:gd name="T107" fmla="*/ 168 h 847"/>
                  <a:gd name="T108" fmla="*/ 170 w 504"/>
                  <a:gd name="T109" fmla="*/ 137 h 847"/>
                  <a:gd name="T110" fmla="*/ 186 w 504"/>
                  <a:gd name="T111" fmla="*/ 107 h 847"/>
                  <a:gd name="T112" fmla="*/ 201 w 504"/>
                  <a:gd name="T113" fmla="*/ 82 h 847"/>
                  <a:gd name="T114" fmla="*/ 215 w 504"/>
                  <a:gd name="T115" fmla="*/ 57 h 847"/>
                  <a:gd name="T116" fmla="*/ 228 w 504"/>
                  <a:gd name="T117" fmla="*/ 38 h 847"/>
                  <a:gd name="T118" fmla="*/ 238 w 504"/>
                  <a:gd name="T119" fmla="*/ 22 h 847"/>
                  <a:gd name="T120" fmla="*/ 245 w 504"/>
                  <a:gd name="T121" fmla="*/ 10 h 847"/>
                  <a:gd name="T122" fmla="*/ 250 w 504"/>
                  <a:gd name="T123" fmla="*/ 2 h 847"/>
                  <a:gd name="T124" fmla="*/ 251 w 504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4" h="847">
                    <a:moveTo>
                      <a:pt x="251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70" y="201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9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4" y="594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8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3"/>
                    </a:lnTo>
                    <a:lnTo>
                      <a:pt x="251" y="847"/>
                    </a:lnTo>
                    <a:lnTo>
                      <a:pt x="211" y="843"/>
                    </a:lnTo>
                    <a:lnTo>
                      <a:pt x="172" y="834"/>
                    </a:lnTo>
                    <a:lnTo>
                      <a:pt x="136" y="818"/>
                    </a:lnTo>
                    <a:lnTo>
                      <a:pt x="102" y="798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4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4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5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4" y="201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0"/>
              <p:cNvSpPr>
                <a:spLocks/>
              </p:cNvSpPr>
              <p:nvPr userDrawn="1"/>
            </p:nvSpPr>
            <p:spPr bwMode="auto">
              <a:xfrm>
                <a:off x="419" y="1247"/>
                <a:ext cx="253" cy="424"/>
              </a:xfrm>
              <a:custGeom>
                <a:avLst/>
                <a:gdLst>
                  <a:gd name="T0" fmla="*/ 252 w 505"/>
                  <a:gd name="T1" fmla="*/ 0 h 847"/>
                  <a:gd name="T2" fmla="*/ 253 w 505"/>
                  <a:gd name="T3" fmla="*/ 2 h 847"/>
                  <a:gd name="T4" fmla="*/ 258 w 505"/>
                  <a:gd name="T5" fmla="*/ 10 h 847"/>
                  <a:gd name="T6" fmla="*/ 266 w 505"/>
                  <a:gd name="T7" fmla="*/ 22 h 847"/>
                  <a:gd name="T8" fmla="*/ 276 w 505"/>
                  <a:gd name="T9" fmla="*/ 38 h 847"/>
                  <a:gd name="T10" fmla="*/ 288 w 505"/>
                  <a:gd name="T11" fmla="*/ 57 h 847"/>
                  <a:gd name="T12" fmla="*/ 302 w 505"/>
                  <a:gd name="T13" fmla="*/ 82 h 847"/>
                  <a:gd name="T14" fmla="*/ 318 w 505"/>
                  <a:gd name="T15" fmla="*/ 107 h 847"/>
                  <a:gd name="T16" fmla="*/ 334 w 505"/>
                  <a:gd name="T17" fmla="*/ 137 h 847"/>
                  <a:gd name="T18" fmla="*/ 351 w 505"/>
                  <a:gd name="T19" fmla="*/ 168 h 847"/>
                  <a:gd name="T20" fmla="*/ 369 w 505"/>
                  <a:gd name="T21" fmla="*/ 202 h 847"/>
                  <a:gd name="T22" fmla="*/ 387 w 505"/>
                  <a:gd name="T23" fmla="*/ 236 h 847"/>
                  <a:gd name="T24" fmla="*/ 405 w 505"/>
                  <a:gd name="T25" fmla="*/ 272 h 847"/>
                  <a:gd name="T26" fmla="*/ 423 w 505"/>
                  <a:gd name="T27" fmla="*/ 310 h 847"/>
                  <a:gd name="T28" fmla="*/ 439 w 505"/>
                  <a:gd name="T29" fmla="*/ 347 h 847"/>
                  <a:gd name="T30" fmla="*/ 454 w 505"/>
                  <a:gd name="T31" fmla="*/ 385 h 847"/>
                  <a:gd name="T32" fmla="*/ 468 w 505"/>
                  <a:gd name="T33" fmla="*/ 423 h 847"/>
                  <a:gd name="T34" fmla="*/ 480 w 505"/>
                  <a:gd name="T35" fmla="*/ 460 h 847"/>
                  <a:gd name="T36" fmla="*/ 491 w 505"/>
                  <a:gd name="T37" fmla="*/ 495 h 847"/>
                  <a:gd name="T38" fmla="*/ 498 w 505"/>
                  <a:gd name="T39" fmla="*/ 530 h 847"/>
                  <a:gd name="T40" fmla="*/ 502 w 505"/>
                  <a:gd name="T41" fmla="*/ 563 h 847"/>
                  <a:gd name="T42" fmla="*/ 505 w 505"/>
                  <a:gd name="T43" fmla="*/ 595 h 847"/>
                  <a:gd name="T44" fmla="*/ 501 w 505"/>
                  <a:gd name="T45" fmla="*/ 635 h 847"/>
                  <a:gd name="T46" fmla="*/ 492 w 505"/>
                  <a:gd name="T47" fmla="*/ 674 h 847"/>
                  <a:gd name="T48" fmla="*/ 476 w 505"/>
                  <a:gd name="T49" fmla="*/ 710 h 847"/>
                  <a:gd name="T50" fmla="*/ 456 w 505"/>
                  <a:gd name="T51" fmla="*/ 743 h 847"/>
                  <a:gd name="T52" fmla="*/ 431 w 505"/>
                  <a:gd name="T53" fmla="*/ 773 h 847"/>
                  <a:gd name="T54" fmla="*/ 401 w 505"/>
                  <a:gd name="T55" fmla="*/ 797 h 847"/>
                  <a:gd name="T56" fmla="*/ 367 w 505"/>
                  <a:gd name="T57" fmla="*/ 818 h 847"/>
                  <a:gd name="T58" fmla="*/ 332 w 505"/>
                  <a:gd name="T59" fmla="*/ 834 h 847"/>
                  <a:gd name="T60" fmla="*/ 292 w 505"/>
                  <a:gd name="T61" fmla="*/ 844 h 847"/>
                  <a:gd name="T62" fmla="*/ 252 w 505"/>
                  <a:gd name="T63" fmla="*/ 847 h 847"/>
                  <a:gd name="T64" fmla="*/ 211 w 505"/>
                  <a:gd name="T65" fmla="*/ 844 h 847"/>
                  <a:gd name="T66" fmla="*/ 171 w 505"/>
                  <a:gd name="T67" fmla="*/ 834 h 847"/>
                  <a:gd name="T68" fmla="*/ 136 w 505"/>
                  <a:gd name="T69" fmla="*/ 818 h 847"/>
                  <a:gd name="T70" fmla="*/ 102 w 505"/>
                  <a:gd name="T71" fmla="*/ 797 h 847"/>
                  <a:gd name="T72" fmla="*/ 73 w 505"/>
                  <a:gd name="T73" fmla="*/ 773 h 847"/>
                  <a:gd name="T74" fmla="*/ 48 w 505"/>
                  <a:gd name="T75" fmla="*/ 743 h 847"/>
                  <a:gd name="T76" fmla="*/ 27 w 505"/>
                  <a:gd name="T77" fmla="*/ 710 h 847"/>
                  <a:gd name="T78" fmla="*/ 12 w 505"/>
                  <a:gd name="T79" fmla="*/ 674 h 847"/>
                  <a:gd name="T80" fmla="*/ 3 w 505"/>
                  <a:gd name="T81" fmla="*/ 635 h 847"/>
                  <a:gd name="T82" fmla="*/ 0 w 505"/>
                  <a:gd name="T83" fmla="*/ 595 h 847"/>
                  <a:gd name="T84" fmla="*/ 1 w 505"/>
                  <a:gd name="T85" fmla="*/ 563 h 847"/>
                  <a:gd name="T86" fmla="*/ 5 w 505"/>
                  <a:gd name="T87" fmla="*/ 530 h 847"/>
                  <a:gd name="T88" fmla="*/ 13 w 505"/>
                  <a:gd name="T89" fmla="*/ 495 h 847"/>
                  <a:gd name="T90" fmla="*/ 23 w 505"/>
                  <a:gd name="T91" fmla="*/ 460 h 847"/>
                  <a:gd name="T92" fmla="*/ 35 w 505"/>
                  <a:gd name="T93" fmla="*/ 423 h 847"/>
                  <a:gd name="T94" fmla="*/ 49 w 505"/>
                  <a:gd name="T95" fmla="*/ 385 h 847"/>
                  <a:gd name="T96" fmla="*/ 64 w 505"/>
                  <a:gd name="T97" fmla="*/ 347 h 847"/>
                  <a:gd name="T98" fmla="*/ 81 w 505"/>
                  <a:gd name="T99" fmla="*/ 310 h 847"/>
                  <a:gd name="T100" fmla="*/ 99 w 505"/>
                  <a:gd name="T101" fmla="*/ 272 h 847"/>
                  <a:gd name="T102" fmla="*/ 116 w 505"/>
                  <a:gd name="T103" fmla="*/ 236 h 847"/>
                  <a:gd name="T104" fmla="*/ 135 w 505"/>
                  <a:gd name="T105" fmla="*/ 202 h 847"/>
                  <a:gd name="T106" fmla="*/ 153 w 505"/>
                  <a:gd name="T107" fmla="*/ 168 h 847"/>
                  <a:gd name="T108" fmla="*/ 170 w 505"/>
                  <a:gd name="T109" fmla="*/ 137 h 847"/>
                  <a:gd name="T110" fmla="*/ 186 w 505"/>
                  <a:gd name="T111" fmla="*/ 107 h 847"/>
                  <a:gd name="T112" fmla="*/ 201 w 505"/>
                  <a:gd name="T113" fmla="*/ 82 h 847"/>
                  <a:gd name="T114" fmla="*/ 215 w 505"/>
                  <a:gd name="T115" fmla="*/ 57 h 847"/>
                  <a:gd name="T116" fmla="*/ 228 w 505"/>
                  <a:gd name="T117" fmla="*/ 38 h 847"/>
                  <a:gd name="T118" fmla="*/ 238 w 505"/>
                  <a:gd name="T119" fmla="*/ 22 h 847"/>
                  <a:gd name="T120" fmla="*/ 245 w 505"/>
                  <a:gd name="T121" fmla="*/ 10 h 847"/>
                  <a:gd name="T122" fmla="*/ 250 w 505"/>
                  <a:gd name="T123" fmla="*/ 2 h 847"/>
                  <a:gd name="T124" fmla="*/ 252 w 505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5" h="847">
                    <a:moveTo>
                      <a:pt x="252" y="0"/>
                    </a:moveTo>
                    <a:lnTo>
                      <a:pt x="253" y="2"/>
                    </a:lnTo>
                    <a:lnTo>
                      <a:pt x="258" y="10"/>
                    </a:lnTo>
                    <a:lnTo>
                      <a:pt x="266" y="22"/>
                    </a:lnTo>
                    <a:lnTo>
                      <a:pt x="276" y="38"/>
                    </a:lnTo>
                    <a:lnTo>
                      <a:pt x="288" y="57"/>
                    </a:lnTo>
                    <a:lnTo>
                      <a:pt x="302" y="82"/>
                    </a:lnTo>
                    <a:lnTo>
                      <a:pt x="318" y="107"/>
                    </a:lnTo>
                    <a:lnTo>
                      <a:pt x="334" y="137"/>
                    </a:lnTo>
                    <a:lnTo>
                      <a:pt x="351" y="168"/>
                    </a:lnTo>
                    <a:lnTo>
                      <a:pt x="369" y="202"/>
                    </a:lnTo>
                    <a:lnTo>
                      <a:pt x="387" y="236"/>
                    </a:lnTo>
                    <a:lnTo>
                      <a:pt x="405" y="272"/>
                    </a:lnTo>
                    <a:lnTo>
                      <a:pt x="423" y="310"/>
                    </a:lnTo>
                    <a:lnTo>
                      <a:pt x="439" y="347"/>
                    </a:lnTo>
                    <a:lnTo>
                      <a:pt x="454" y="385"/>
                    </a:lnTo>
                    <a:lnTo>
                      <a:pt x="468" y="423"/>
                    </a:lnTo>
                    <a:lnTo>
                      <a:pt x="480" y="460"/>
                    </a:lnTo>
                    <a:lnTo>
                      <a:pt x="491" y="495"/>
                    </a:lnTo>
                    <a:lnTo>
                      <a:pt x="498" y="530"/>
                    </a:lnTo>
                    <a:lnTo>
                      <a:pt x="502" y="563"/>
                    </a:lnTo>
                    <a:lnTo>
                      <a:pt x="505" y="595"/>
                    </a:lnTo>
                    <a:lnTo>
                      <a:pt x="501" y="635"/>
                    </a:lnTo>
                    <a:lnTo>
                      <a:pt x="492" y="674"/>
                    </a:lnTo>
                    <a:lnTo>
                      <a:pt x="476" y="710"/>
                    </a:lnTo>
                    <a:lnTo>
                      <a:pt x="456" y="743"/>
                    </a:lnTo>
                    <a:lnTo>
                      <a:pt x="431" y="773"/>
                    </a:lnTo>
                    <a:lnTo>
                      <a:pt x="401" y="797"/>
                    </a:lnTo>
                    <a:lnTo>
                      <a:pt x="367" y="818"/>
                    </a:lnTo>
                    <a:lnTo>
                      <a:pt x="332" y="834"/>
                    </a:lnTo>
                    <a:lnTo>
                      <a:pt x="292" y="844"/>
                    </a:lnTo>
                    <a:lnTo>
                      <a:pt x="252" y="847"/>
                    </a:lnTo>
                    <a:lnTo>
                      <a:pt x="211" y="844"/>
                    </a:lnTo>
                    <a:lnTo>
                      <a:pt x="171" y="834"/>
                    </a:lnTo>
                    <a:lnTo>
                      <a:pt x="136" y="818"/>
                    </a:lnTo>
                    <a:lnTo>
                      <a:pt x="102" y="797"/>
                    </a:lnTo>
                    <a:lnTo>
                      <a:pt x="73" y="773"/>
                    </a:lnTo>
                    <a:lnTo>
                      <a:pt x="48" y="743"/>
                    </a:lnTo>
                    <a:lnTo>
                      <a:pt x="27" y="710"/>
                    </a:lnTo>
                    <a:lnTo>
                      <a:pt x="12" y="674"/>
                    </a:lnTo>
                    <a:lnTo>
                      <a:pt x="3" y="635"/>
                    </a:lnTo>
                    <a:lnTo>
                      <a:pt x="0" y="595"/>
                    </a:lnTo>
                    <a:lnTo>
                      <a:pt x="1" y="563"/>
                    </a:lnTo>
                    <a:lnTo>
                      <a:pt x="5" y="530"/>
                    </a:lnTo>
                    <a:lnTo>
                      <a:pt x="13" y="495"/>
                    </a:lnTo>
                    <a:lnTo>
                      <a:pt x="23" y="460"/>
                    </a:lnTo>
                    <a:lnTo>
                      <a:pt x="35" y="423"/>
                    </a:lnTo>
                    <a:lnTo>
                      <a:pt x="49" y="385"/>
                    </a:lnTo>
                    <a:lnTo>
                      <a:pt x="64" y="347"/>
                    </a:lnTo>
                    <a:lnTo>
                      <a:pt x="81" y="310"/>
                    </a:lnTo>
                    <a:lnTo>
                      <a:pt x="99" y="272"/>
                    </a:lnTo>
                    <a:lnTo>
                      <a:pt x="116" y="236"/>
                    </a:lnTo>
                    <a:lnTo>
                      <a:pt x="135" y="202"/>
                    </a:lnTo>
                    <a:lnTo>
                      <a:pt x="153" y="168"/>
                    </a:lnTo>
                    <a:lnTo>
                      <a:pt x="170" y="137"/>
                    </a:lnTo>
                    <a:lnTo>
                      <a:pt x="186" y="107"/>
                    </a:lnTo>
                    <a:lnTo>
                      <a:pt x="201" y="82"/>
                    </a:lnTo>
                    <a:lnTo>
                      <a:pt x="215" y="57"/>
                    </a:lnTo>
                    <a:lnTo>
                      <a:pt x="228" y="38"/>
                    </a:lnTo>
                    <a:lnTo>
                      <a:pt x="238" y="22"/>
                    </a:lnTo>
                    <a:lnTo>
                      <a:pt x="245" y="10"/>
                    </a:lnTo>
                    <a:lnTo>
                      <a:pt x="25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1"/>
              <p:cNvSpPr>
                <a:spLocks/>
              </p:cNvSpPr>
              <p:nvPr userDrawn="1"/>
            </p:nvSpPr>
            <p:spPr bwMode="auto">
              <a:xfrm>
                <a:off x="1523" y="1458"/>
                <a:ext cx="253" cy="424"/>
              </a:xfrm>
              <a:custGeom>
                <a:avLst/>
                <a:gdLst>
                  <a:gd name="T0" fmla="*/ 254 w 506"/>
                  <a:gd name="T1" fmla="*/ 0 h 847"/>
                  <a:gd name="T2" fmla="*/ 255 w 506"/>
                  <a:gd name="T3" fmla="*/ 2 h 847"/>
                  <a:gd name="T4" fmla="*/ 259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89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1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0 w 506"/>
                  <a:gd name="T29" fmla="*/ 347 h 847"/>
                  <a:gd name="T30" fmla="*/ 455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4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2 w 506"/>
                  <a:gd name="T55" fmla="*/ 798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3 h 847"/>
                  <a:gd name="T62" fmla="*/ 254 w 506"/>
                  <a:gd name="T63" fmla="*/ 847 h 847"/>
                  <a:gd name="T64" fmla="*/ 212 w 506"/>
                  <a:gd name="T65" fmla="*/ 843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8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4 h 847"/>
                  <a:gd name="T84" fmla="*/ 2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0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1 h 847"/>
                  <a:gd name="T106" fmla="*/ 153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1 w 506"/>
                  <a:gd name="T123" fmla="*/ 2 h 847"/>
                  <a:gd name="T124" fmla="*/ 254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4" y="0"/>
                    </a:moveTo>
                    <a:lnTo>
                      <a:pt x="255" y="2"/>
                    </a:lnTo>
                    <a:lnTo>
                      <a:pt x="259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89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1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0" y="347"/>
                    </a:lnTo>
                    <a:lnTo>
                      <a:pt x="455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4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2" y="798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3"/>
                    </a:lnTo>
                    <a:lnTo>
                      <a:pt x="254" y="847"/>
                    </a:lnTo>
                    <a:lnTo>
                      <a:pt x="212" y="843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8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4"/>
                    </a:lnTo>
                    <a:lnTo>
                      <a:pt x="2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0" y="272"/>
                    </a:lnTo>
                    <a:lnTo>
                      <a:pt x="118" y="236"/>
                    </a:lnTo>
                    <a:lnTo>
                      <a:pt x="136" y="201"/>
                    </a:lnTo>
                    <a:lnTo>
                      <a:pt x="153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1" y="2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2"/>
              <p:cNvSpPr>
                <a:spLocks/>
              </p:cNvSpPr>
              <p:nvPr userDrawn="1"/>
            </p:nvSpPr>
            <p:spPr bwMode="auto">
              <a:xfrm>
                <a:off x="1154" y="1247"/>
                <a:ext cx="253" cy="424"/>
              </a:xfrm>
              <a:custGeom>
                <a:avLst/>
                <a:gdLst>
                  <a:gd name="T0" fmla="*/ 253 w 506"/>
                  <a:gd name="T1" fmla="*/ 0 h 847"/>
                  <a:gd name="T2" fmla="*/ 255 w 506"/>
                  <a:gd name="T3" fmla="*/ 2 h 847"/>
                  <a:gd name="T4" fmla="*/ 260 w 506"/>
                  <a:gd name="T5" fmla="*/ 10 h 847"/>
                  <a:gd name="T6" fmla="*/ 268 w 506"/>
                  <a:gd name="T7" fmla="*/ 22 h 847"/>
                  <a:gd name="T8" fmla="*/ 277 w 506"/>
                  <a:gd name="T9" fmla="*/ 38 h 847"/>
                  <a:gd name="T10" fmla="*/ 290 w 506"/>
                  <a:gd name="T11" fmla="*/ 57 h 847"/>
                  <a:gd name="T12" fmla="*/ 303 w 506"/>
                  <a:gd name="T13" fmla="*/ 82 h 847"/>
                  <a:gd name="T14" fmla="*/ 318 w 506"/>
                  <a:gd name="T15" fmla="*/ 107 h 847"/>
                  <a:gd name="T16" fmla="*/ 336 w 506"/>
                  <a:gd name="T17" fmla="*/ 137 h 847"/>
                  <a:gd name="T18" fmla="*/ 353 w 506"/>
                  <a:gd name="T19" fmla="*/ 168 h 847"/>
                  <a:gd name="T20" fmla="*/ 370 w 506"/>
                  <a:gd name="T21" fmla="*/ 202 h 847"/>
                  <a:gd name="T22" fmla="*/ 389 w 506"/>
                  <a:gd name="T23" fmla="*/ 236 h 847"/>
                  <a:gd name="T24" fmla="*/ 406 w 506"/>
                  <a:gd name="T25" fmla="*/ 272 h 847"/>
                  <a:gd name="T26" fmla="*/ 423 w 506"/>
                  <a:gd name="T27" fmla="*/ 310 h 847"/>
                  <a:gd name="T28" fmla="*/ 441 w 506"/>
                  <a:gd name="T29" fmla="*/ 347 h 847"/>
                  <a:gd name="T30" fmla="*/ 456 w 506"/>
                  <a:gd name="T31" fmla="*/ 385 h 847"/>
                  <a:gd name="T32" fmla="*/ 469 w 506"/>
                  <a:gd name="T33" fmla="*/ 423 h 847"/>
                  <a:gd name="T34" fmla="*/ 482 w 506"/>
                  <a:gd name="T35" fmla="*/ 460 h 847"/>
                  <a:gd name="T36" fmla="*/ 491 w 506"/>
                  <a:gd name="T37" fmla="*/ 495 h 847"/>
                  <a:gd name="T38" fmla="*/ 499 w 506"/>
                  <a:gd name="T39" fmla="*/ 530 h 847"/>
                  <a:gd name="T40" fmla="*/ 504 w 506"/>
                  <a:gd name="T41" fmla="*/ 563 h 847"/>
                  <a:gd name="T42" fmla="*/ 506 w 506"/>
                  <a:gd name="T43" fmla="*/ 595 h 847"/>
                  <a:gd name="T44" fmla="*/ 503 w 506"/>
                  <a:gd name="T45" fmla="*/ 635 h 847"/>
                  <a:gd name="T46" fmla="*/ 492 w 506"/>
                  <a:gd name="T47" fmla="*/ 674 h 847"/>
                  <a:gd name="T48" fmla="*/ 477 w 506"/>
                  <a:gd name="T49" fmla="*/ 710 h 847"/>
                  <a:gd name="T50" fmla="*/ 457 w 506"/>
                  <a:gd name="T51" fmla="*/ 743 h 847"/>
                  <a:gd name="T52" fmla="*/ 431 w 506"/>
                  <a:gd name="T53" fmla="*/ 773 h 847"/>
                  <a:gd name="T54" fmla="*/ 403 w 506"/>
                  <a:gd name="T55" fmla="*/ 797 h 847"/>
                  <a:gd name="T56" fmla="*/ 369 w 506"/>
                  <a:gd name="T57" fmla="*/ 818 h 847"/>
                  <a:gd name="T58" fmla="*/ 333 w 506"/>
                  <a:gd name="T59" fmla="*/ 834 h 847"/>
                  <a:gd name="T60" fmla="*/ 294 w 506"/>
                  <a:gd name="T61" fmla="*/ 844 h 847"/>
                  <a:gd name="T62" fmla="*/ 253 w 506"/>
                  <a:gd name="T63" fmla="*/ 847 h 847"/>
                  <a:gd name="T64" fmla="*/ 212 w 506"/>
                  <a:gd name="T65" fmla="*/ 844 h 847"/>
                  <a:gd name="T66" fmla="*/ 173 w 506"/>
                  <a:gd name="T67" fmla="*/ 834 h 847"/>
                  <a:gd name="T68" fmla="*/ 137 w 506"/>
                  <a:gd name="T69" fmla="*/ 818 h 847"/>
                  <a:gd name="T70" fmla="*/ 104 w 506"/>
                  <a:gd name="T71" fmla="*/ 797 h 847"/>
                  <a:gd name="T72" fmla="*/ 75 w 506"/>
                  <a:gd name="T73" fmla="*/ 773 h 847"/>
                  <a:gd name="T74" fmla="*/ 50 w 506"/>
                  <a:gd name="T75" fmla="*/ 743 h 847"/>
                  <a:gd name="T76" fmla="*/ 29 w 506"/>
                  <a:gd name="T77" fmla="*/ 710 h 847"/>
                  <a:gd name="T78" fmla="*/ 14 w 506"/>
                  <a:gd name="T79" fmla="*/ 674 h 847"/>
                  <a:gd name="T80" fmla="*/ 4 w 506"/>
                  <a:gd name="T81" fmla="*/ 635 h 847"/>
                  <a:gd name="T82" fmla="*/ 0 w 506"/>
                  <a:gd name="T83" fmla="*/ 595 h 847"/>
                  <a:gd name="T84" fmla="*/ 3 w 506"/>
                  <a:gd name="T85" fmla="*/ 563 h 847"/>
                  <a:gd name="T86" fmla="*/ 7 w 506"/>
                  <a:gd name="T87" fmla="*/ 530 h 847"/>
                  <a:gd name="T88" fmla="*/ 15 w 506"/>
                  <a:gd name="T89" fmla="*/ 495 h 847"/>
                  <a:gd name="T90" fmla="*/ 24 w 506"/>
                  <a:gd name="T91" fmla="*/ 460 h 847"/>
                  <a:gd name="T92" fmla="*/ 37 w 506"/>
                  <a:gd name="T93" fmla="*/ 423 h 847"/>
                  <a:gd name="T94" fmla="*/ 51 w 506"/>
                  <a:gd name="T95" fmla="*/ 385 h 847"/>
                  <a:gd name="T96" fmla="*/ 66 w 506"/>
                  <a:gd name="T97" fmla="*/ 347 h 847"/>
                  <a:gd name="T98" fmla="*/ 83 w 506"/>
                  <a:gd name="T99" fmla="*/ 310 h 847"/>
                  <a:gd name="T100" fmla="*/ 101 w 506"/>
                  <a:gd name="T101" fmla="*/ 272 h 847"/>
                  <a:gd name="T102" fmla="*/ 118 w 506"/>
                  <a:gd name="T103" fmla="*/ 236 h 847"/>
                  <a:gd name="T104" fmla="*/ 136 w 506"/>
                  <a:gd name="T105" fmla="*/ 202 h 847"/>
                  <a:gd name="T106" fmla="*/ 154 w 506"/>
                  <a:gd name="T107" fmla="*/ 168 h 847"/>
                  <a:gd name="T108" fmla="*/ 171 w 506"/>
                  <a:gd name="T109" fmla="*/ 137 h 847"/>
                  <a:gd name="T110" fmla="*/ 188 w 506"/>
                  <a:gd name="T111" fmla="*/ 107 h 847"/>
                  <a:gd name="T112" fmla="*/ 203 w 506"/>
                  <a:gd name="T113" fmla="*/ 82 h 847"/>
                  <a:gd name="T114" fmla="*/ 217 w 506"/>
                  <a:gd name="T115" fmla="*/ 57 h 847"/>
                  <a:gd name="T116" fmla="*/ 230 w 506"/>
                  <a:gd name="T117" fmla="*/ 38 h 847"/>
                  <a:gd name="T118" fmla="*/ 239 w 506"/>
                  <a:gd name="T119" fmla="*/ 22 h 847"/>
                  <a:gd name="T120" fmla="*/ 247 w 506"/>
                  <a:gd name="T121" fmla="*/ 10 h 847"/>
                  <a:gd name="T122" fmla="*/ 252 w 506"/>
                  <a:gd name="T123" fmla="*/ 2 h 847"/>
                  <a:gd name="T124" fmla="*/ 253 w 506"/>
                  <a:gd name="T12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6" h="847">
                    <a:moveTo>
                      <a:pt x="253" y="0"/>
                    </a:moveTo>
                    <a:lnTo>
                      <a:pt x="255" y="2"/>
                    </a:lnTo>
                    <a:lnTo>
                      <a:pt x="260" y="10"/>
                    </a:lnTo>
                    <a:lnTo>
                      <a:pt x="268" y="22"/>
                    </a:lnTo>
                    <a:lnTo>
                      <a:pt x="277" y="38"/>
                    </a:lnTo>
                    <a:lnTo>
                      <a:pt x="290" y="57"/>
                    </a:lnTo>
                    <a:lnTo>
                      <a:pt x="303" y="82"/>
                    </a:lnTo>
                    <a:lnTo>
                      <a:pt x="318" y="107"/>
                    </a:lnTo>
                    <a:lnTo>
                      <a:pt x="336" y="137"/>
                    </a:lnTo>
                    <a:lnTo>
                      <a:pt x="353" y="168"/>
                    </a:lnTo>
                    <a:lnTo>
                      <a:pt x="370" y="202"/>
                    </a:lnTo>
                    <a:lnTo>
                      <a:pt x="389" y="236"/>
                    </a:lnTo>
                    <a:lnTo>
                      <a:pt x="406" y="272"/>
                    </a:lnTo>
                    <a:lnTo>
                      <a:pt x="423" y="310"/>
                    </a:lnTo>
                    <a:lnTo>
                      <a:pt x="441" y="347"/>
                    </a:lnTo>
                    <a:lnTo>
                      <a:pt x="456" y="385"/>
                    </a:lnTo>
                    <a:lnTo>
                      <a:pt x="469" y="423"/>
                    </a:lnTo>
                    <a:lnTo>
                      <a:pt x="482" y="460"/>
                    </a:lnTo>
                    <a:lnTo>
                      <a:pt x="491" y="495"/>
                    </a:lnTo>
                    <a:lnTo>
                      <a:pt x="499" y="530"/>
                    </a:lnTo>
                    <a:lnTo>
                      <a:pt x="504" y="563"/>
                    </a:lnTo>
                    <a:lnTo>
                      <a:pt x="506" y="595"/>
                    </a:lnTo>
                    <a:lnTo>
                      <a:pt x="503" y="635"/>
                    </a:lnTo>
                    <a:lnTo>
                      <a:pt x="492" y="674"/>
                    </a:lnTo>
                    <a:lnTo>
                      <a:pt x="477" y="710"/>
                    </a:lnTo>
                    <a:lnTo>
                      <a:pt x="457" y="743"/>
                    </a:lnTo>
                    <a:lnTo>
                      <a:pt x="431" y="773"/>
                    </a:lnTo>
                    <a:lnTo>
                      <a:pt x="403" y="797"/>
                    </a:lnTo>
                    <a:lnTo>
                      <a:pt x="369" y="818"/>
                    </a:lnTo>
                    <a:lnTo>
                      <a:pt x="333" y="834"/>
                    </a:lnTo>
                    <a:lnTo>
                      <a:pt x="294" y="844"/>
                    </a:lnTo>
                    <a:lnTo>
                      <a:pt x="253" y="847"/>
                    </a:lnTo>
                    <a:lnTo>
                      <a:pt x="212" y="844"/>
                    </a:lnTo>
                    <a:lnTo>
                      <a:pt x="173" y="834"/>
                    </a:lnTo>
                    <a:lnTo>
                      <a:pt x="137" y="818"/>
                    </a:lnTo>
                    <a:lnTo>
                      <a:pt x="104" y="797"/>
                    </a:lnTo>
                    <a:lnTo>
                      <a:pt x="75" y="773"/>
                    </a:lnTo>
                    <a:lnTo>
                      <a:pt x="50" y="743"/>
                    </a:lnTo>
                    <a:lnTo>
                      <a:pt x="29" y="710"/>
                    </a:lnTo>
                    <a:lnTo>
                      <a:pt x="14" y="674"/>
                    </a:lnTo>
                    <a:lnTo>
                      <a:pt x="4" y="635"/>
                    </a:lnTo>
                    <a:lnTo>
                      <a:pt x="0" y="595"/>
                    </a:lnTo>
                    <a:lnTo>
                      <a:pt x="3" y="563"/>
                    </a:lnTo>
                    <a:lnTo>
                      <a:pt x="7" y="530"/>
                    </a:lnTo>
                    <a:lnTo>
                      <a:pt x="15" y="495"/>
                    </a:lnTo>
                    <a:lnTo>
                      <a:pt x="24" y="460"/>
                    </a:lnTo>
                    <a:lnTo>
                      <a:pt x="37" y="423"/>
                    </a:lnTo>
                    <a:lnTo>
                      <a:pt x="51" y="385"/>
                    </a:lnTo>
                    <a:lnTo>
                      <a:pt x="66" y="347"/>
                    </a:lnTo>
                    <a:lnTo>
                      <a:pt x="83" y="310"/>
                    </a:lnTo>
                    <a:lnTo>
                      <a:pt x="101" y="272"/>
                    </a:lnTo>
                    <a:lnTo>
                      <a:pt x="118" y="236"/>
                    </a:lnTo>
                    <a:lnTo>
                      <a:pt x="136" y="202"/>
                    </a:lnTo>
                    <a:lnTo>
                      <a:pt x="154" y="168"/>
                    </a:lnTo>
                    <a:lnTo>
                      <a:pt x="171" y="137"/>
                    </a:lnTo>
                    <a:lnTo>
                      <a:pt x="188" y="107"/>
                    </a:lnTo>
                    <a:lnTo>
                      <a:pt x="203" y="82"/>
                    </a:lnTo>
                    <a:lnTo>
                      <a:pt x="217" y="57"/>
                    </a:lnTo>
                    <a:lnTo>
                      <a:pt x="230" y="38"/>
                    </a:lnTo>
                    <a:lnTo>
                      <a:pt x="239" y="22"/>
                    </a:lnTo>
                    <a:lnTo>
                      <a:pt x="247" y="10"/>
                    </a:lnTo>
                    <a:lnTo>
                      <a:pt x="252" y="2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3"/>
              <p:cNvSpPr>
                <a:spLocks/>
              </p:cNvSpPr>
              <p:nvPr userDrawn="1"/>
            </p:nvSpPr>
            <p:spPr bwMode="auto">
              <a:xfrm>
                <a:off x="-36" y="300"/>
                <a:ext cx="1902" cy="861"/>
              </a:xfrm>
              <a:custGeom>
                <a:avLst/>
                <a:gdLst>
                  <a:gd name="T0" fmla="*/ 1268 w 3804"/>
                  <a:gd name="T1" fmla="*/ 0 h 1722"/>
                  <a:gd name="T2" fmla="*/ 1412 w 3804"/>
                  <a:gd name="T3" fmla="*/ 13 h 1722"/>
                  <a:gd name="T4" fmla="*/ 1549 w 3804"/>
                  <a:gd name="T5" fmla="*/ 51 h 1722"/>
                  <a:gd name="T6" fmla="*/ 1674 w 3804"/>
                  <a:gd name="T7" fmla="*/ 111 h 1722"/>
                  <a:gd name="T8" fmla="*/ 1786 w 3804"/>
                  <a:gd name="T9" fmla="*/ 190 h 1722"/>
                  <a:gd name="T10" fmla="*/ 1882 w 3804"/>
                  <a:gd name="T11" fmla="*/ 288 h 1722"/>
                  <a:gd name="T12" fmla="*/ 1961 w 3804"/>
                  <a:gd name="T13" fmla="*/ 401 h 1722"/>
                  <a:gd name="T14" fmla="*/ 2018 w 3804"/>
                  <a:gd name="T15" fmla="*/ 528 h 1722"/>
                  <a:gd name="T16" fmla="*/ 2114 w 3804"/>
                  <a:gd name="T17" fmla="*/ 599 h 1722"/>
                  <a:gd name="T18" fmla="*/ 2258 w 3804"/>
                  <a:gd name="T19" fmla="*/ 628 h 1722"/>
                  <a:gd name="T20" fmla="*/ 2392 w 3804"/>
                  <a:gd name="T21" fmla="*/ 681 h 1722"/>
                  <a:gd name="T22" fmla="*/ 2512 w 3804"/>
                  <a:gd name="T23" fmla="*/ 757 h 1722"/>
                  <a:gd name="T24" fmla="*/ 2617 w 3804"/>
                  <a:gd name="T25" fmla="*/ 852 h 1722"/>
                  <a:gd name="T26" fmla="*/ 2702 w 3804"/>
                  <a:gd name="T27" fmla="*/ 964 h 1722"/>
                  <a:gd name="T28" fmla="*/ 2818 w 3804"/>
                  <a:gd name="T29" fmla="*/ 927 h 1722"/>
                  <a:gd name="T30" fmla="*/ 2942 w 3804"/>
                  <a:gd name="T31" fmla="*/ 907 h 1722"/>
                  <a:gd name="T32" fmla="*/ 3082 w 3804"/>
                  <a:gd name="T33" fmla="*/ 908 h 1722"/>
                  <a:gd name="T34" fmla="*/ 3230 w 3804"/>
                  <a:gd name="T35" fmla="*/ 936 h 1722"/>
                  <a:gd name="T36" fmla="*/ 3366 w 3804"/>
                  <a:gd name="T37" fmla="*/ 989 h 1722"/>
                  <a:gd name="T38" fmla="*/ 3488 w 3804"/>
                  <a:gd name="T39" fmla="*/ 1066 h 1722"/>
                  <a:gd name="T40" fmla="*/ 3595 w 3804"/>
                  <a:gd name="T41" fmla="*/ 1163 h 1722"/>
                  <a:gd name="T42" fmla="*/ 3682 w 3804"/>
                  <a:gd name="T43" fmla="*/ 1277 h 1722"/>
                  <a:gd name="T44" fmla="*/ 3748 w 3804"/>
                  <a:gd name="T45" fmla="*/ 1406 h 1722"/>
                  <a:gd name="T46" fmla="*/ 3789 w 3804"/>
                  <a:gd name="T47" fmla="*/ 1548 h 1722"/>
                  <a:gd name="T48" fmla="*/ 3804 w 3804"/>
                  <a:gd name="T49" fmla="*/ 1700 h 1722"/>
                  <a:gd name="T50" fmla="*/ 3803 w 3804"/>
                  <a:gd name="T51" fmla="*/ 1714 h 1722"/>
                  <a:gd name="T52" fmla="*/ 3803 w 3804"/>
                  <a:gd name="T53" fmla="*/ 1722 h 1722"/>
                  <a:gd name="T54" fmla="*/ 30 w 3804"/>
                  <a:gd name="T55" fmla="*/ 1682 h 1722"/>
                  <a:gd name="T56" fmla="*/ 8 w 3804"/>
                  <a:gd name="T57" fmla="*/ 1593 h 1722"/>
                  <a:gd name="T58" fmla="*/ 0 w 3804"/>
                  <a:gd name="T59" fmla="*/ 1497 h 1722"/>
                  <a:gd name="T60" fmla="*/ 14 w 3804"/>
                  <a:gd name="T61" fmla="*/ 1369 h 1722"/>
                  <a:gd name="T62" fmla="*/ 55 w 3804"/>
                  <a:gd name="T63" fmla="*/ 1252 h 1722"/>
                  <a:gd name="T64" fmla="*/ 119 w 3804"/>
                  <a:gd name="T65" fmla="*/ 1147 h 1722"/>
                  <a:gd name="T66" fmla="*/ 203 w 3804"/>
                  <a:gd name="T67" fmla="*/ 1059 h 1722"/>
                  <a:gd name="T68" fmla="*/ 304 w 3804"/>
                  <a:gd name="T69" fmla="*/ 990 h 1722"/>
                  <a:gd name="T70" fmla="*/ 420 w 3804"/>
                  <a:gd name="T71" fmla="*/ 944 h 1722"/>
                  <a:gd name="T72" fmla="*/ 473 w 3804"/>
                  <a:gd name="T73" fmla="*/ 864 h 1722"/>
                  <a:gd name="T74" fmla="*/ 474 w 3804"/>
                  <a:gd name="T75" fmla="*/ 720 h 1722"/>
                  <a:gd name="T76" fmla="*/ 503 w 3804"/>
                  <a:gd name="T77" fmla="*/ 573 h 1722"/>
                  <a:gd name="T78" fmla="*/ 556 w 3804"/>
                  <a:gd name="T79" fmla="*/ 437 h 1722"/>
                  <a:gd name="T80" fmla="*/ 633 w 3804"/>
                  <a:gd name="T81" fmla="*/ 315 h 1722"/>
                  <a:gd name="T82" fmla="*/ 730 w 3804"/>
                  <a:gd name="T83" fmla="*/ 209 h 1722"/>
                  <a:gd name="T84" fmla="*/ 845 w 3804"/>
                  <a:gd name="T85" fmla="*/ 121 h 1722"/>
                  <a:gd name="T86" fmla="*/ 974 w 3804"/>
                  <a:gd name="T87" fmla="*/ 55 h 1722"/>
                  <a:gd name="T88" fmla="*/ 1116 w 3804"/>
                  <a:gd name="T89" fmla="*/ 14 h 1722"/>
                  <a:gd name="T90" fmla="*/ 1268 w 3804"/>
                  <a:gd name="T9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4" h="1722">
                    <a:moveTo>
                      <a:pt x="1268" y="0"/>
                    </a:moveTo>
                    <a:lnTo>
                      <a:pt x="1268" y="0"/>
                    </a:lnTo>
                    <a:lnTo>
                      <a:pt x="1341" y="2"/>
                    </a:lnTo>
                    <a:lnTo>
                      <a:pt x="1412" y="13"/>
                    </a:lnTo>
                    <a:lnTo>
                      <a:pt x="1482" y="29"/>
                    </a:lnTo>
                    <a:lnTo>
                      <a:pt x="1549" y="51"/>
                    </a:lnTo>
                    <a:lnTo>
                      <a:pt x="1613" y="77"/>
                    </a:lnTo>
                    <a:lnTo>
                      <a:pt x="1674" y="111"/>
                    </a:lnTo>
                    <a:lnTo>
                      <a:pt x="1731" y="148"/>
                    </a:lnTo>
                    <a:lnTo>
                      <a:pt x="1786" y="190"/>
                    </a:lnTo>
                    <a:lnTo>
                      <a:pt x="1836" y="237"/>
                    </a:lnTo>
                    <a:lnTo>
                      <a:pt x="1882" y="288"/>
                    </a:lnTo>
                    <a:lnTo>
                      <a:pt x="1924" y="343"/>
                    </a:lnTo>
                    <a:lnTo>
                      <a:pt x="1961" y="401"/>
                    </a:lnTo>
                    <a:lnTo>
                      <a:pt x="1992" y="463"/>
                    </a:lnTo>
                    <a:lnTo>
                      <a:pt x="2018" y="528"/>
                    </a:lnTo>
                    <a:lnTo>
                      <a:pt x="2039" y="595"/>
                    </a:lnTo>
                    <a:lnTo>
                      <a:pt x="2114" y="599"/>
                    </a:lnTo>
                    <a:lnTo>
                      <a:pt x="2188" y="611"/>
                    </a:lnTo>
                    <a:lnTo>
                      <a:pt x="2258" y="628"/>
                    </a:lnTo>
                    <a:lnTo>
                      <a:pt x="2326" y="652"/>
                    </a:lnTo>
                    <a:lnTo>
                      <a:pt x="2392" y="681"/>
                    </a:lnTo>
                    <a:lnTo>
                      <a:pt x="2453" y="717"/>
                    </a:lnTo>
                    <a:lnTo>
                      <a:pt x="2512" y="757"/>
                    </a:lnTo>
                    <a:lnTo>
                      <a:pt x="2566" y="802"/>
                    </a:lnTo>
                    <a:lnTo>
                      <a:pt x="2617" y="852"/>
                    </a:lnTo>
                    <a:lnTo>
                      <a:pt x="2662" y="906"/>
                    </a:lnTo>
                    <a:lnTo>
                      <a:pt x="2702" y="964"/>
                    </a:lnTo>
                    <a:lnTo>
                      <a:pt x="2760" y="943"/>
                    </a:lnTo>
                    <a:lnTo>
                      <a:pt x="2818" y="927"/>
                    </a:lnTo>
                    <a:lnTo>
                      <a:pt x="2880" y="914"/>
                    </a:lnTo>
                    <a:lnTo>
                      <a:pt x="2942" y="907"/>
                    </a:lnTo>
                    <a:lnTo>
                      <a:pt x="3006" y="904"/>
                    </a:lnTo>
                    <a:lnTo>
                      <a:pt x="3082" y="908"/>
                    </a:lnTo>
                    <a:lnTo>
                      <a:pt x="3157" y="919"/>
                    </a:lnTo>
                    <a:lnTo>
                      <a:pt x="3230" y="936"/>
                    </a:lnTo>
                    <a:lnTo>
                      <a:pt x="3299" y="960"/>
                    </a:lnTo>
                    <a:lnTo>
                      <a:pt x="3366" y="989"/>
                    </a:lnTo>
                    <a:lnTo>
                      <a:pt x="3429" y="1025"/>
                    </a:lnTo>
                    <a:lnTo>
                      <a:pt x="3488" y="1066"/>
                    </a:lnTo>
                    <a:lnTo>
                      <a:pt x="3543" y="1112"/>
                    </a:lnTo>
                    <a:lnTo>
                      <a:pt x="3595" y="1163"/>
                    </a:lnTo>
                    <a:lnTo>
                      <a:pt x="3641" y="1218"/>
                    </a:lnTo>
                    <a:lnTo>
                      <a:pt x="3682" y="1277"/>
                    </a:lnTo>
                    <a:lnTo>
                      <a:pt x="3718" y="1340"/>
                    </a:lnTo>
                    <a:lnTo>
                      <a:pt x="3748" y="1406"/>
                    </a:lnTo>
                    <a:lnTo>
                      <a:pt x="3772" y="1476"/>
                    </a:lnTo>
                    <a:lnTo>
                      <a:pt x="3789" y="1548"/>
                    </a:lnTo>
                    <a:lnTo>
                      <a:pt x="3799" y="1623"/>
                    </a:lnTo>
                    <a:lnTo>
                      <a:pt x="3804" y="1700"/>
                    </a:lnTo>
                    <a:lnTo>
                      <a:pt x="3804" y="1707"/>
                    </a:lnTo>
                    <a:lnTo>
                      <a:pt x="3803" y="1714"/>
                    </a:lnTo>
                    <a:lnTo>
                      <a:pt x="3803" y="1720"/>
                    </a:lnTo>
                    <a:lnTo>
                      <a:pt x="3803" y="1722"/>
                    </a:lnTo>
                    <a:lnTo>
                      <a:pt x="46" y="1722"/>
                    </a:lnTo>
                    <a:lnTo>
                      <a:pt x="30" y="1682"/>
                    </a:lnTo>
                    <a:lnTo>
                      <a:pt x="17" y="1639"/>
                    </a:lnTo>
                    <a:lnTo>
                      <a:pt x="8" y="1593"/>
                    </a:lnTo>
                    <a:lnTo>
                      <a:pt x="2" y="1546"/>
                    </a:lnTo>
                    <a:lnTo>
                      <a:pt x="0" y="1497"/>
                    </a:lnTo>
                    <a:lnTo>
                      <a:pt x="3" y="1433"/>
                    </a:lnTo>
                    <a:lnTo>
                      <a:pt x="14" y="1369"/>
                    </a:lnTo>
                    <a:lnTo>
                      <a:pt x="31" y="1309"/>
                    </a:lnTo>
                    <a:lnTo>
                      <a:pt x="55" y="1252"/>
                    </a:lnTo>
                    <a:lnTo>
                      <a:pt x="84" y="1198"/>
                    </a:lnTo>
                    <a:lnTo>
                      <a:pt x="119" y="1147"/>
                    </a:lnTo>
                    <a:lnTo>
                      <a:pt x="159" y="1101"/>
                    </a:lnTo>
                    <a:lnTo>
                      <a:pt x="203" y="1059"/>
                    </a:lnTo>
                    <a:lnTo>
                      <a:pt x="252" y="1022"/>
                    </a:lnTo>
                    <a:lnTo>
                      <a:pt x="304" y="990"/>
                    </a:lnTo>
                    <a:lnTo>
                      <a:pt x="361" y="964"/>
                    </a:lnTo>
                    <a:lnTo>
                      <a:pt x="420" y="944"/>
                    </a:lnTo>
                    <a:lnTo>
                      <a:pt x="482" y="930"/>
                    </a:lnTo>
                    <a:lnTo>
                      <a:pt x="473" y="864"/>
                    </a:lnTo>
                    <a:lnTo>
                      <a:pt x="470" y="796"/>
                    </a:lnTo>
                    <a:lnTo>
                      <a:pt x="474" y="720"/>
                    </a:lnTo>
                    <a:lnTo>
                      <a:pt x="484" y="645"/>
                    </a:lnTo>
                    <a:lnTo>
                      <a:pt x="503" y="573"/>
                    </a:lnTo>
                    <a:lnTo>
                      <a:pt x="526" y="504"/>
                    </a:lnTo>
                    <a:lnTo>
                      <a:pt x="556" y="437"/>
                    </a:lnTo>
                    <a:lnTo>
                      <a:pt x="591" y="373"/>
                    </a:lnTo>
                    <a:lnTo>
                      <a:pt x="633" y="315"/>
                    </a:lnTo>
                    <a:lnTo>
                      <a:pt x="679" y="259"/>
                    </a:lnTo>
                    <a:lnTo>
                      <a:pt x="730" y="209"/>
                    </a:lnTo>
                    <a:lnTo>
                      <a:pt x="785" y="163"/>
                    </a:lnTo>
                    <a:lnTo>
                      <a:pt x="845" y="121"/>
                    </a:lnTo>
                    <a:lnTo>
                      <a:pt x="907" y="85"/>
                    </a:lnTo>
                    <a:lnTo>
                      <a:pt x="974" y="55"/>
                    </a:lnTo>
                    <a:lnTo>
                      <a:pt x="1044" y="31"/>
                    </a:lnTo>
                    <a:lnTo>
                      <a:pt x="1116" y="14"/>
                    </a:lnTo>
                    <a:lnTo>
                      <a:pt x="1191" y="3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9" name="Group 115"/>
            <p:cNvGrpSpPr>
              <a:grpSpLocks noChangeAspect="1"/>
            </p:cNvGrpSpPr>
            <p:nvPr userDrawn="1"/>
          </p:nvGrpSpPr>
          <p:grpSpPr bwMode="auto">
            <a:xfrm>
              <a:off x="6955286" y="3087789"/>
              <a:ext cx="796241" cy="236182"/>
              <a:chOff x="-1131" y="1165"/>
              <a:chExt cx="1909" cy="755"/>
            </a:xfrm>
            <a:solidFill>
              <a:schemeClr val="bg2">
                <a:lumMod val="75000"/>
              </a:schemeClr>
            </a:solidFill>
          </p:grpSpPr>
          <p:sp>
            <p:nvSpPr>
              <p:cNvPr id="341" name="Freeform 117"/>
              <p:cNvSpPr>
                <a:spLocks/>
              </p:cNvSpPr>
              <p:nvPr userDrawn="1"/>
            </p:nvSpPr>
            <p:spPr bwMode="auto">
              <a:xfrm>
                <a:off x="-1131" y="1491"/>
                <a:ext cx="1909" cy="429"/>
              </a:xfrm>
              <a:custGeom>
                <a:avLst/>
                <a:gdLst>
                  <a:gd name="T0" fmla="*/ 175 w 3819"/>
                  <a:gd name="T1" fmla="*/ 6 h 858"/>
                  <a:gd name="T2" fmla="*/ 403 w 3819"/>
                  <a:gd name="T3" fmla="*/ 36 h 858"/>
                  <a:gd name="T4" fmla="*/ 595 w 3819"/>
                  <a:gd name="T5" fmla="*/ 85 h 858"/>
                  <a:gd name="T6" fmla="*/ 760 w 3819"/>
                  <a:gd name="T7" fmla="*/ 147 h 858"/>
                  <a:gd name="T8" fmla="*/ 905 w 3819"/>
                  <a:gd name="T9" fmla="*/ 217 h 858"/>
                  <a:gd name="T10" fmla="*/ 1036 w 3819"/>
                  <a:gd name="T11" fmla="*/ 290 h 858"/>
                  <a:gd name="T12" fmla="*/ 1172 w 3819"/>
                  <a:gd name="T13" fmla="*/ 365 h 858"/>
                  <a:gd name="T14" fmla="*/ 1317 w 3819"/>
                  <a:gd name="T15" fmla="*/ 432 h 858"/>
                  <a:gd name="T16" fmla="*/ 1481 w 3819"/>
                  <a:gd name="T17" fmla="*/ 487 h 858"/>
                  <a:gd name="T18" fmla="*/ 1676 w 3819"/>
                  <a:gd name="T19" fmla="*/ 524 h 858"/>
                  <a:gd name="T20" fmla="*/ 1913 w 3819"/>
                  <a:gd name="T21" fmla="*/ 538 h 858"/>
                  <a:gd name="T22" fmla="*/ 2148 w 3819"/>
                  <a:gd name="T23" fmla="*/ 524 h 858"/>
                  <a:gd name="T24" fmla="*/ 2342 w 3819"/>
                  <a:gd name="T25" fmla="*/ 487 h 858"/>
                  <a:gd name="T26" fmla="*/ 2507 w 3819"/>
                  <a:gd name="T27" fmla="*/ 432 h 858"/>
                  <a:gd name="T28" fmla="*/ 2651 w 3819"/>
                  <a:gd name="T29" fmla="*/ 365 h 858"/>
                  <a:gd name="T30" fmla="*/ 2786 w 3819"/>
                  <a:gd name="T31" fmla="*/ 290 h 858"/>
                  <a:gd name="T32" fmla="*/ 2917 w 3819"/>
                  <a:gd name="T33" fmla="*/ 217 h 858"/>
                  <a:gd name="T34" fmla="*/ 3061 w 3819"/>
                  <a:gd name="T35" fmla="*/ 147 h 858"/>
                  <a:gd name="T36" fmla="*/ 3225 w 3819"/>
                  <a:gd name="T37" fmla="*/ 85 h 858"/>
                  <a:gd name="T38" fmla="*/ 3416 w 3819"/>
                  <a:gd name="T39" fmla="*/ 36 h 858"/>
                  <a:gd name="T40" fmla="*/ 3644 w 3819"/>
                  <a:gd name="T41" fmla="*/ 6 h 858"/>
                  <a:gd name="T42" fmla="*/ 3819 w 3819"/>
                  <a:gd name="T43" fmla="*/ 320 h 858"/>
                  <a:gd name="T44" fmla="*/ 3582 w 3819"/>
                  <a:gd name="T45" fmla="*/ 334 h 858"/>
                  <a:gd name="T46" fmla="*/ 3387 w 3819"/>
                  <a:gd name="T47" fmla="*/ 371 h 858"/>
                  <a:gd name="T48" fmla="*/ 3224 w 3819"/>
                  <a:gd name="T49" fmla="*/ 427 h 858"/>
                  <a:gd name="T50" fmla="*/ 3080 w 3819"/>
                  <a:gd name="T51" fmla="*/ 494 h 858"/>
                  <a:gd name="T52" fmla="*/ 2944 w 3819"/>
                  <a:gd name="T53" fmla="*/ 568 h 858"/>
                  <a:gd name="T54" fmla="*/ 2813 w 3819"/>
                  <a:gd name="T55" fmla="*/ 641 h 858"/>
                  <a:gd name="T56" fmla="*/ 2668 w 3819"/>
                  <a:gd name="T57" fmla="*/ 712 h 858"/>
                  <a:gd name="T58" fmla="*/ 2503 w 3819"/>
                  <a:gd name="T59" fmla="*/ 774 h 858"/>
                  <a:gd name="T60" fmla="*/ 2312 w 3819"/>
                  <a:gd name="T61" fmla="*/ 823 h 858"/>
                  <a:gd name="T62" fmla="*/ 2086 w 3819"/>
                  <a:gd name="T63" fmla="*/ 852 h 858"/>
                  <a:gd name="T64" fmla="*/ 1824 w 3819"/>
                  <a:gd name="T65" fmla="*/ 857 h 858"/>
                  <a:gd name="T66" fmla="*/ 1585 w 3819"/>
                  <a:gd name="T67" fmla="*/ 835 h 858"/>
                  <a:gd name="T68" fmla="*/ 1382 w 3819"/>
                  <a:gd name="T69" fmla="*/ 792 h 858"/>
                  <a:gd name="T70" fmla="*/ 1208 w 3819"/>
                  <a:gd name="T71" fmla="*/ 734 h 858"/>
                  <a:gd name="T72" fmla="*/ 1057 w 3819"/>
                  <a:gd name="T73" fmla="*/ 665 h 858"/>
                  <a:gd name="T74" fmla="*/ 921 w 3819"/>
                  <a:gd name="T75" fmla="*/ 592 h 858"/>
                  <a:gd name="T76" fmla="*/ 788 w 3819"/>
                  <a:gd name="T77" fmla="*/ 518 h 858"/>
                  <a:gd name="T78" fmla="*/ 646 w 3819"/>
                  <a:gd name="T79" fmla="*/ 448 h 858"/>
                  <a:gd name="T80" fmla="*/ 490 w 3819"/>
                  <a:gd name="T81" fmla="*/ 387 h 858"/>
                  <a:gd name="T82" fmla="*/ 306 w 3819"/>
                  <a:gd name="T83" fmla="*/ 344 h 858"/>
                  <a:gd name="T84" fmla="*/ 85 w 3819"/>
                  <a:gd name="T85" fmla="*/ 322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8">
                    <a:moveTo>
                      <a:pt x="0" y="0"/>
                    </a:moveTo>
                    <a:lnTo>
                      <a:pt x="90" y="3"/>
                    </a:lnTo>
                    <a:lnTo>
                      <a:pt x="175" y="6"/>
                    </a:lnTo>
                    <a:lnTo>
                      <a:pt x="255" y="14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5"/>
                    </a:lnTo>
                    <a:lnTo>
                      <a:pt x="653" y="105"/>
                    </a:lnTo>
                    <a:lnTo>
                      <a:pt x="708" y="125"/>
                    </a:lnTo>
                    <a:lnTo>
                      <a:pt x="760" y="147"/>
                    </a:lnTo>
                    <a:lnTo>
                      <a:pt x="810" y="169"/>
                    </a:lnTo>
                    <a:lnTo>
                      <a:pt x="858" y="194"/>
                    </a:lnTo>
                    <a:lnTo>
                      <a:pt x="905" y="217"/>
                    </a:lnTo>
                    <a:lnTo>
                      <a:pt x="949" y="241"/>
                    </a:lnTo>
                    <a:lnTo>
                      <a:pt x="993" y="266"/>
                    </a:lnTo>
                    <a:lnTo>
                      <a:pt x="1036" y="290"/>
                    </a:lnTo>
                    <a:lnTo>
                      <a:pt x="1081" y="315"/>
                    </a:lnTo>
                    <a:lnTo>
                      <a:pt x="1126" y="341"/>
                    </a:lnTo>
                    <a:lnTo>
                      <a:pt x="1172" y="365"/>
                    </a:lnTo>
                    <a:lnTo>
                      <a:pt x="1219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9" y="452"/>
                    </a:lnTo>
                    <a:lnTo>
                      <a:pt x="1423" y="471"/>
                    </a:lnTo>
                    <a:lnTo>
                      <a:pt x="1481" y="487"/>
                    </a:lnTo>
                    <a:lnTo>
                      <a:pt x="1543" y="502"/>
                    </a:lnTo>
                    <a:lnTo>
                      <a:pt x="1607" y="515"/>
                    </a:lnTo>
                    <a:lnTo>
                      <a:pt x="1676" y="524"/>
                    </a:lnTo>
                    <a:lnTo>
                      <a:pt x="1749" y="532"/>
                    </a:lnTo>
                    <a:lnTo>
                      <a:pt x="1828" y="537"/>
                    </a:lnTo>
                    <a:lnTo>
                      <a:pt x="1913" y="538"/>
                    </a:lnTo>
                    <a:lnTo>
                      <a:pt x="1996" y="537"/>
                    </a:lnTo>
                    <a:lnTo>
                      <a:pt x="2075" y="532"/>
                    </a:lnTo>
                    <a:lnTo>
                      <a:pt x="2148" y="524"/>
                    </a:lnTo>
                    <a:lnTo>
                      <a:pt x="2217" y="515"/>
                    </a:lnTo>
                    <a:lnTo>
                      <a:pt x="2282" y="502"/>
                    </a:lnTo>
                    <a:lnTo>
                      <a:pt x="2342" y="487"/>
                    </a:lnTo>
                    <a:lnTo>
                      <a:pt x="2400" y="471"/>
                    </a:lnTo>
                    <a:lnTo>
                      <a:pt x="2455" y="452"/>
                    </a:lnTo>
                    <a:lnTo>
                      <a:pt x="2507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5"/>
                    </a:lnTo>
                    <a:lnTo>
                      <a:pt x="2696" y="341"/>
                    </a:lnTo>
                    <a:lnTo>
                      <a:pt x="2741" y="315"/>
                    </a:lnTo>
                    <a:lnTo>
                      <a:pt x="2786" y="290"/>
                    </a:lnTo>
                    <a:lnTo>
                      <a:pt x="2829" y="266"/>
                    </a:lnTo>
                    <a:lnTo>
                      <a:pt x="2873" y="241"/>
                    </a:lnTo>
                    <a:lnTo>
                      <a:pt x="2917" y="217"/>
                    </a:lnTo>
                    <a:lnTo>
                      <a:pt x="2964" y="194"/>
                    </a:lnTo>
                    <a:lnTo>
                      <a:pt x="3011" y="169"/>
                    </a:lnTo>
                    <a:lnTo>
                      <a:pt x="3061" y="147"/>
                    </a:lnTo>
                    <a:lnTo>
                      <a:pt x="3113" y="125"/>
                    </a:lnTo>
                    <a:lnTo>
                      <a:pt x="3168" y="105"/>
                    </a:lnTo>
                    <a:lnTo>
                      <a:pt x="3225" y="85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4"/>
                    </a:lnTo>
                    <a:lnTo>
                      <a:pt x="3644" y="6"/>
                    </a:lnTo>
                    <a:lnTo>
                      <a:pt x="3728" y="3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2"/>
                    </a:lnTo>
                    <a:lnTo>
                      <a:pt x="3655" y="327"/>
                    </a:lnTo>
                    <a:lnTo>
                      <a:pt x="3582" y="334"/>
                    </a:lnTo>
                    <a:lnTo>
                      <a:pt x="3512" y="344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6"/>
                    </a:lnTo>
                    <a:lnTo>
                      <a:pt x="3224" y="427"/>
                    </a:lnTo>
                    <a:lnTo>
                      <a:pt x="3175" y="448"/>
                    </a:lnTo>
                    <a:lnTo>
                      <a:pt x="3126" y="471"/>
                    </a:lnTo>
                    <a:lnTo>
                      <a:pt x="3080" y="494"/>
                    </a:lnTo>
                    <a:lnTo>
                      <a:pt x="3035" y="518"/>
                    </a:lnTo>
                    <a:lnTo>
                      <a:pt x="2989" y="544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7"/>
                    </a:lnTo>
                    <a:lnTo>
                      <a:pt x="2813" y="641"/>
                    </a:lnTo>
                    <a:lnTo>
                      <a:pt x="2767" y="665"/>
                    </a:lnTo>
                    <a:lnTo>
                      <a:pt x="2718" y="689"/>
                    </a:lnTo>
                    <a:lnTo>
                      <a:pt x="2668" y="712"/>
                    </a:lnTo>
                    <a:lnTo>
                      <a:pt x="2616" y="734"/>
                    </a:lnTo>
                    <a:lnTo>
                      <a:pt x="2561" y="755"/>
                    </a:lnTo>
                    <a:lnTo>
                      <a:pt x="2503" y="774"/>
                    </a:lnTo>
                    <a:lnTo>
                      <a:pt x="2443" y="792"/>
                    </a:lnTo>
                    <a:lnTo>
                      <a:pt x="2379" y="808"/>
                    </a:lnTo>
                    <a:lnTo>
                      <a:pt x="2312" y="823"/>
                    </a:lnTo>
                    <a:lnTo>
                      <a:pt x="2240" y="835"/>
                    </a:lnTo>
                    <a:lnTo>
                      <a:pt x="2165" y="845"/>
                    </a:lnTo>
                    <a:lnTo>
                      <a:pt x="2086" y="852"/>
                    </a:lnTo>
                    <a:lnTo>
                      <a:pt x="2001" y="857"/>
                    </a:lnTo>
                    <a:lnTo>
                      <a:pt x="1913" y="858"/>
                    </a:lnTo>
                    <a:lnTo>
                      <a:pt x="1824" y="857"/>
                    </a:lnTo>
                    <a:lnTo>
                      <a:pt x="1739" y="852"/>
                    </a:lnTo>
                    <a:lnTo>
                      <a:pt x="1660" y="845"/>
                    </a:lnTo>
                    <a:lnTo>
                      <a:pt x="1585" y="835"/>
                    </a:lnTo>
                    <a:lnTo>
                      <a:pt x="1513" y="823"/>
                    </a:lnTo>
                    <a:lnTo>
                      <a:pt x="1445" y="808"/>
                    </a:lnTo>
                    <a:lnTo>
                      <a:pt x="1382" y="792"/>
                    </a:lnTo>
                    <a:lnTo>
                      <a:pt x="1320" y="774"/>
                    </a:lnTo>
                    <a:lnTo>
                      <a:pt x="1262" y="755"/>
                    </a:lnTo>
                    <a:lnTo>
                      <a:pt x="1208" y="734"/>
                    </a:lnTo>
                    <a:lnTo>
                      <a:pt x="1155" y="712"/>
                    </a:lnTo>
                    <a:lnTo>
                      <a:pt x="1104" y="689"/>
                    </a:lnTo>
                    <a:lnTo>
                      <a:pt x="1057" y="665"/>
                    </a:lnTo>
                    <a:lnTo>
                      <a:pt x="1009" y="641"/>
                    </a:lnTo>
                    <a:lnTo>
                      <a:pt x="965" y="617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4"/>
                    </a:lnTo>
                    <a:lnTo>
                      <a:pt x="788" y="518"/>
                    </a:lnTo>
                    <a:lnTo>
                      <a:pt x="741" y="494"/>
                    </a:lnTo>
                    <a:lnTo>
                      <a:pt x="695" y="471"/>
                    </a:lnTo>
                    <a:lnTo>
                      <a:pt x="646" y="448"/>
                    </a:lnTo>
                    <a:lnTo>
                      <a:pt x="596" y="427"/>
                    </a:lnTo>
                    <a:lnTo>
                      <a:pt x="544" y="406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4"/>
                    </a:lnTo>
                    <a:lnTo>
                      <a:pt x="237" y="334"/>
                    </a:lnTo>
                    <a:lnTo>
                      <a:pt x="164" y="327"/>
                    </a:lnTo>
                    <a:lnTo>
                      <a:pt x="85" y="322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118"/>
              <p:cNvSpPr>
                <a:spLocks/>
              </p:cNvSpPr>
              <p:nvPr userDrawn="1"/>
            </p:nvSpPr>
            <p:spPr bwMode="auto">
              <a:xfrm>
                <a:off x="-1131" y="1165"/>
                <a:ext cx="1909" cy="429"/>
              </a:xfrm>
              <a:custGeom>
                <a:avLst/>
                <a:gdLst>
                  <a:gd name="T0" fmla="*/ 175 w 3819"/>
                  <a:gd name="T1" fmla="*/ 6 h 857"/>
                  <a:gd name="T2" fmla="*/ 403 w 3819"/>
                  <a:gd name="T3" fmla="*/ 36 h 857"/>
                  <a:gd name="T4" fmla="*/ 595 w 3819"/>
                  <a:gd name="T5" fmla="*/ 84 h 857"/>
                  <a:gd name="T6" fmla="*/ 760 w 3819"/>
                  <a:gd name="T7" fmla="*/ 146 h 857"/>
                  <a:gd name="T8" fmla="*/ 904 w 3819"/>
                  <a:gd name="T9" fmla="*/ 216 h 857"/>
                  <a:gd name="T10" fmla="*/ 1035 w 3819"/>
                  <a:gd name="T11" fmla="*/ 289 h 857"/>
                  <a:gd name="T12" fmla="*/ 1172 w 3819"/>
                  <a:gd name="T13" fmla="*/ 364 h 857"/>
                  <a:gd name="T14" fmla="*/ 1317 w 3819"/>
                  <a:gd name="T15" fmla="*/ 432 h 857"/>
                  <a:gd name="T16" fmla="*/ 1480 w 3819"/>
                  <a:gd name="T17" fmla="*/ 486 h 857"/>
                  <a:gd name="T18" fmla="*/ 1675 w 3819"/>
                  <a:gd name="T19" fmla="*/ 524 h 857"/>
                  <a:gd name="T20" fmla="*/ 1912 w 3819"/>
                  <a:gd name="T21" fmla="*/ 537 h 857"/>
                  <a:gd name="T22" fmla="*/ 2147 w 3819"/>
                  <a:gd name="T23" fmla="*/ 524 h 857"/>
                  <a:gd name="T24" fmla="*/ 2342 w 3819"/>
                  <a:gd name="T25" fmla="*/ 486 h 857"/>
                  <a:gd name="T26" fmla="*/ 2506 w 3819"/>
                  <a:gd name="T27" fmla="*/ 432 h 857"/>
                  <a:gd name="T28" fmla="*/ 2651 w 3819"/>
                  <a:gd name="T29" fmla="*/ 364 h 857"/>
                  <a:gd name="T30" fmla="*/ 2786 w 3819"/>
                  <a:gd name="T31" fmla="*/ 289 h 857"/>
                  <a:gd name="T32" fmla="*/ 2917 w 3819"/>
                  <a:gd name="T33" fmla="*/ 216 h 857"/>
                  <a:gd name="T34" fmla="*/ 3061 w 3819"/>
                  <a:gd name="T35" fmla="*/ 146 h 857"/>
                  <a:gd name="T36" fmla="*/ 3225 w 3819"/>
                  <a:gd name="T37" fmla="*/ 84 h 857"/>
                  <a:gd name="T38" fmla="*/ 3416 w 3819"/>
                  <a:gd name="T39" fmla="*/ 36 h 857"/>
                  <a:gd name="T40" fmla="*/ 3644 w 3819"/>
                  <a:gd name="T41" fmla="*/ 6 h 857"/>
                  <a:gd name="T42" fmla="*/ 3819 w 3819"/>
                  <a:gd name="T43" fmla="*/ 320 h 857"/>
                  <a:gd name="T44" fmla="*/ 3582 w 3819"/>
                  <a:gd name="T45" fmla="*/ 334 h 857"/>
                  <a:gd name="T46" fmla="*/ 3387 w 3819"/>
                  <a:gd name="T47" fmla="*/ 371 h 857"/>
                  <a:gd name="T48" fmla="*/ 3224 w 3819"/>
                  <a:gd name="T49" fmla="*/ 425 h 857"/>
                  <a:gd name="T50" fmla="*/ 3080 w 3819"/>
                  <a:gd name="T51" fmla="*/ 493 h 857"/>
                  <a:gd name="T52" fmla="*/ 2944 w 3819"/>
                  <a:gd name="T53" fmla="*/ 568 h 857"/>
                  <a:gd name="T54" fmla="*/ 2813 w 3819"/>
                  <a:gd name="T55" fmla="*/ 641 h 857"/>
                  <a:gd name="T56" fmla="*/ 2668 w 3819"/>
                  <a:gd name="T57" fmla="*/ 710 h 857"/>
                  <a:gd name="T58" fmla="*/ 2503 w 3819"/>
                  <a:gd name="T59" fmla="*/ 773 h 857"/>
                  <a:gd name="T60" fmla="*/ 2312 w 3819"/>
                  <a:gd name="T61" fmla="*/ 821 h 857"/>
                  <a:gd name="T62" fmla="*/ 2086 w 3819"/>
                  <a:gd name="T63" fmla="*/ 852 h 857"/>
                  <a:gd name="T64" fmla="*/ 1824 w 3819"/>
                  <a:gd name="T65" fmla="*/ 856 h 857"/>
                  <a:gd name="T66" fmla="*/ 1585 w 3819"/>
                  <a:gd name="T67" fmla="*/ 834 h 857"/>
                  <a:gd name="T68" fmla="*/ 1382 w 3819"/>
                  <a:gd name="T69" fmla="*/ 791 h 857"/>
                  <a:gd name="T70" fmla="*/ 1208 w 3819"/>
                  <a:gd name="T71" fmla="*/ 732 h 857"/>
                  <a:gd name="T72" fmla="*/ 1057 w 3819"/>
                  <a:gd name="T73" fmla="*/ 664 h 857"/>
                  <a:gd name="T74" fmla="*/ 921 w 3819"/>
                  <a:gd name="T75" fmla="*/ 592 h 857"/>
                  <a:gd name="T76" fmla="*/ 788 w 3819"/>
                  <a:gd name="T77" fmla="*/ 518 h 857"/>
                  <a:gd name="T78" fmla="*/ 646 w 3819"/>
                  <a:gd name="T79" fmla="*/ 447 h 857"/>
                  <a:gd name="T80" fmla="*/ 490 w 3819"/>
                  <a:gd name="T81" fmla="*/ 387 h 857"/>
                  <a:gd name="T82" fmla="*/ 306 w 3819"/>
                  <a:gd name="T83" fmla="*/ 343 h 857"/>
                  <a:gd name="T84" fmla="*/ 85 w 3819"/>
                  <a:gd name="T85" fmla="*/ 32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9" h="857">
                    <a:moveTo>
                      <a:pt x="0" y="0"/>
                    </a:moveTo>
                    <a:lnTo>
                      <a:pt x="90" y="1"/>
                    </a:lnTo>
                    <a:lnTo>
                      <a:pt x="175" y="6"/>
                    </a:lnTo>
                    <a:lnTo>
                      <a:pt x="255" y="13"/>
                    </a:lnTo>
                    <a:lnTo>
                      <a:pt x="332" y="23"/>
                    </a:lnTo>
                    <a:lnTo>
                      <a:pt x="403" y="36"/>
                    </a:lnTo>
                    <a:lnTo>
                      <a:pt x="471" y="50"/>
                    </a:lnTo>
                    <a:lnTo>
                      <a:pt x="535" y="66"/>
                    </a:lnTo>
                    <a:lnTo>
                      <a:pt x="595" y="84"/>
                    </a:lnTo>
                    <a:lnTo>
                      <a:pt x="653" y="103"/>
                    </a:lnTo>
                    <a:lnTo>
                      <a:pt x="708" y="124"/>
                    </a:lnTo>
                    <a:lnTo>
                      <a:pt x="760" y="146"/>
                    </a:lnTo>
                    <a:lnTo>
                      <a:pt x="810" y="169"/>
                    </a:lnTo>
                    <a:lnTo>
                      <a:pt x="857" y="192"/>
                    </a:lnTo>
                    <a:lnTo>
                      <a:pt x="904" y="216"/>
                    </a:lnTo>
                    <a:lnTo>
                      <a:pt x="949" y="241"/>
                    </a:lnTo>
                    <a:lnTo>
                      <a:pt x="992" y="265"/>
                    </a:lnTo>
                    <a:lnTo>
                      <a:pt x="1035" y="289"/>
                    </a:lnTo>
                    <a:lnTo>
                      <a:pt x="1080" y="315"/>
                    </a:lnTo>
                    <a:lnTo>
                      <a:pt x="1125" y="339"/>
                    </a:lnTo>
                    <a:lnTo>
                      <a:pt x="1172" y="364"/>
                    </a:lnTo>
                    <a:lnTo>
                      <a:pt x="1218" y="388"/>
                    </a:lnTo>
                    <a:lnTo>
                      <a:pt x="1267" y="410"/>
                    </a:lnTo>
                    <a:lnTo>
                      <a:pt x="1317" y="432"/>
                    </a:lnTo>
                    <a:lnTo>
                      <a:pt x="1368" y="452"/>
                    </a:lnTo>
                    <a:lnTo>
                      <a:pt x="1423" y="470"/>
                    </a:lnTo>
                    <a:lnTo>
                      <a:pt x="1480" y="486"/>
                    </a:lnTo>
                    <a:lnTo>
                      <a:pt x="1542" y="502"/>
                    </a:lnTo>
                    <a:lnTo>
                      <a:pt x="1607" y="513"/>
                    </a:lnTo>
                    <a:lnTo>
                      <a:pt x="1675" y="524"/>
                    </a:lnTo>
                    <a:lnTo>
                      <a:pt x="1749" y="532"/>
                    </a:lnTo>
                    <a:lnTo>
                      <a:pt x="1827" y="535"/>
                    </a:lnTo>
                    <a:lnTo>
                      <a:pt x="1912" y="537"/>
                    </a:lnTo>
                    <a:lnTo>
                      <a:pt x="1995" y="535"/>
                    </a:lnTo>
                    <a:lnTo>
                      <a:pt x="2074" y="532"/>
                    </a:lnTo>
                    <a:lnTo>
                      <a:pt x="2147" y="524"/>
                    </a:lnTo>
                    <a:lnTo>
                      <a:pt x="2217" y="513"/>
                    </a:lnTo>
                    <a:lnTo>
                      <a:pt x="2281" y="502"/>
                    </a:lnTo>
                    <a:lnTo>
                      <a:pt x="2342" y="486"/>
                    </a:lnTo>
                    <a:lnTo>
                      <a:pt x="2399" y="470"/>
                    </a:lnTo>
                    <a:lnTo>
                      <a:pt x="2453" y="452"/>
                    </a:lnTo>
                    <a:lnTo>
                      <a:pt x="2506" y="432"/>
                    </a:lnTo>
                    <a:lnTo>
                      <a:pt x="2555" y="410"/>
                    </a:lnTo>
                    <a:lnTo>
                      <a:pt x="2604" y="388"/>
                    </a:lnTo>
                    <a:lnTo>
                      <a:pt x="2651" y="364"/>
                    </a:lnTo>
                    <a:lnTo>
                      <a:pt x="2696" y="339"/>
                    </a:lnTo>
                    <a:lnTo>
                      <a:pt x="2741" y="315"/>
                    </a:lnTo>
                    <a:lnTo>
                      <a:pt x="2786" y="289"/>
                    </a:lnTo>
                    <a:lnTo>
                      <a:pt x="2829" y="265"/>
                    </a:lnTo>
                    <a:lnTo>
                      <a:pt x="2873" y="241"/>
                    </a:lnTo>
                    <a:lnTo>
                      <a:pt x="2917" y="216"/>
                    </a:lnTo>
                    <a:lnTo>
                      <a:pt x="2964" y="192"/>
                    </a:lnTo>
                    <a:lnTo>
                      <a:pt x="3011" y="169"/>
                    </a:lnTo>
                    <a:lnTo>
                      <a:pt x="3061" y="146"/>
                    </a:lnTo>
                    <a:lnTo>
                      <a:pt x="3113" y="124"/>
                    </a:lnTo>
                    <a:lnTo>
                      <a:pt x="3168" y="103"/>
                    </a:lnTo>
                    <a:lnTo>
                      <a:pt x="3225" y="84"/>
                    </a:lnTo>
                    <a:lnTo>
                      <a:pt x="3285" y="66"/>
                    </a:lnTo>
                    <a:lnTo>
                      <a:pt x="3349" y="50"/>
                    </a:lnTo>
                    <a:lnTo>
                      <a:pt x="3416" y="36"/>
                    </a:lnTo>
                    <a:lnTo>
                      <a:pt x="3488" y="23"/>
                    </a:lnTo>
                    <a:lnTo>
                      <a:pt x="3564" y="13"/>
                    </a:lnTo>
                    <a:lnTo>
                      <a:pt x="3644" y="6"/>
                    </a:lnTo>
                    <a:lnTo>
                      <a:pt x="3728" y="1"/>
                    </a:lnTo>
                    <a:lnTo>
                      <a:pt x="3819" y="0"/>
                    </a:lnTo>
                    <a:lnTo>
                      <a:pt x="3819" y="320"/>
                    </a:lnTo>
                    <a:lnTo>
                      <a:pt x="3734" y="321"/>
                    </a:lnTo>
                    <a:lnTo>
                      <a:pt x="3655" y="325"/>
                    </a:lnTo>
                    <a:lnTo>
                      <a:pt x="3582" y="334"/>
                    </a:lnTo>
                    <a:lnTo>
                      <a:pt x="3512" y="343"/>
                    </a:lnTo>
                    <a:lnTo>
                      <a:pt x="3449" y="356"/>
                    </a:lnTo>
                    <a:lnTo>
                      <a:pt x="3387" y="371"/>
                    </a:lnTo>
                    <a:lnTo>
                      <a:pt x="3330" y="387"/>
                    </a:lnTo>
                    <a:lnTo>
                      <a:pt x="3276" y="405"/>
                    </a:lnTo>
                    <a:lnTo>
                      <a:pt x="3224" y="425"/>
                    </a:lnTo>
                    <a:lnTo>
                      <a:pt x="3175" y="447"/>
                    </a:lnTo>
                    <a:lnTo>
                      <a:pt x="3126" y="469"/>
                    </a:lnTo>
                    <a:lnTo>
                      <a:pt x="3080" y="493"/>
                    </a:lnTo>
                    <a:lnTo>
                      <a:pt x="3035" y="518"/>
                    </a:lnTo>
                    <a:lnTo>
                      <a:pt x="2989" y="542"/>
                    </a:lnTo>
                    <a:lnTo>
                      <a:pt x="2944" y="568"/>
                    </a:lnTo>
                    <a:lnTo>
                      <a:pt x="2901" y="592"/>
                    </a:lnTo>
                    <a:lnTo>
                      <a:pt x="2857" y="616"/>
                    </a:lnTo>
                    <a:lnTo>
                      <a:pt x="2813" y="641"/>
                    </a:lnTo>
                    <a:lnTo>
                      <a:pt x="2767" y="664"/>
                    </a:lnTo>
                    <a:lnTo>
                      <a:pt x="2718" y="688"/>
                    </a:lnTo>
                    <a:lnTo>
                      <a:pt x="2668" y="710"/>
                    </a:lnTo>
                    <a:lnTo>
                      <a:pt x="2616" y="732"/>
                    </a:lnTo>
                    <a:lnTo>
                      <a:pt x="2561" y="753"/>
                    </a:lnTo>
                    <a:lnTo>
                      <a:pt x="2503" y="773"/>
                    </a:lnTo>
                    <a:lnTo>
                      <a:pt x="2443" y="791"/>
                    </a:lnTo>
                    <a:lnTo>
                      <a:pt x="2379" y="807"/>
                    </a:lnTo>
                    <a:lnTo>
                      <a:pt x="2312" y="821"/>
                    </a:lnTo>
                    <a:lnTo>
                      <a:pt x="2240" y="834"/>
                    </a:lnTo>
                    <a:lnTo>
                      <a:pt x="2165" y="843"/>
                    </a:lnTo>
                    <a:lnTo>
                      <a:pt x="2086" y="852"/>
                    </a:lnTo>
                    <a:lnTo>
                      <a:pt x="2001" y="856"/>
                    </a:lnTo>
                    <a:lnTo>
                      <a:pt x="1913" y="857"/>
                    </a:lnTo>
                    <a:lnTo>
                      <a:pt x="1824" y="856"/>
                    </a:lnTo>
                    <a:lnTo>
                      <a:pt x="1739" y="852"/>
                    </a:lnTo>
                    <a:lnTo>
                      <a:pt x="1660" y="843"/>
                    </a:lnTo>
                    <a:lnTo>
                      <a:pt x="1585" y="834"/>
                    </a:lnTo>
                    <a:lnTo>
                      <a:pt x="1513" y="821"/>
                    </a:lnTo>
                    <a:lnTo>
                      <a:pt x="1445" y="807"/>
                    </a:lnTo>
                    <a:lnTo>
                      <a:pt x="1382" y="791"/>
                    </a:lnTo>
                    <a:lnTo>
                      <a:pt x="1320" y="773"/>
                    </a:lnTo>
                    <a:lnTo>
                      <a:pt x="1262" y="753"/>
                    </a:lnTo>
                    <a:lnTo>
                      <a:pt x="1208" y="732"/>
                    </a:lnTo>
                    <a:lnTo>
                      <a:pt x="1155" y="710"/>
                    </a:lnTo>
                    <a:lnTo>
                      <a:pt x="1104" y="688"/>
                    </a:lnTo>
                    <a:lnTo>
                      <a:pt x="1057" y="664"/>
                    </a:lnTo>
                    <a:lnTo>
                      <a:pt x="1009" y="641"/>
                    </a:lnTo>
                    <a:lnTo>
                      <a:pt x="965" y="616"/>
                    </a:lnTo>
                    <a:lnTo>
                      <a:pt x="921" y="592"/>
                    </a:lnTo>
                    <a:lnTo>
                      <a:pt x="878" y="568"/>
                    </a:lnTo>
                    <a:lnTo>
                      <a:pt x="833" y="542"/>
                    </a:lnTo>
                    <a:lnTo>
                      <a:pt x="788" y="518"/>
                    </a:lnTo>
                    <a:lnTo>
                      <a:pt x="741" y="493"/>
                    </a:lnTo>
                    <a:lnTo>
                      <a:pt x="695" y="469"/>
                    </a:lnTo>
                    <a:lnTo>
                      <a:pt x="646" y="447"/>
                    </a:lnTo>
                    <a:lnTo>
                      <a:pt x="596" y="425"/>
                    </a:lnTo>
                    <a:lnTo>
                      <a:pt x="544" y="405"/>
                    </a:lnTo>
                    <a:lnTo>
                      <a:pt x="490" y="387"/>
                    </a:lnTo>
                    <a:lnTo>
                      <a:pt x="433" y="371"/>
                    </a:lnTo>
                    <a:lnTo>
                      <a:pt x="371" y="356"/>
                    </a:lnTo>
                    <a:lnTo>
                      <a:pt x="306" y="343"/>
                    </a:lnTo>
                    <a:lnTo>
                      <a:pt x="237" y="334"/>
                    </a:lnTo>
                    <a:lnTo>
                      <a:pt x="164" y="325"/>
                    </a:lnTo>
                    <a:lnTo>
                      <a:pt x="85" y="321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0" name="Group 96"/>
            <p:cNvGrpSpPr>
              <a:grpSpLocks noChangeAspect="1"/>
            </p:cNvGrpSpPr>
            <p:nvPr userDrawn="1"/>
          </p:nvGrpSpPr>
          <p:grpSpPr bwMode="auto">
            <a:xfrm>
              <a:off x="4672028" y="2643818"/>
              <a:ext cx="430522" cy="320362"/>
              <a:chOff x="-395" y="82"/>
              <a:chExt cx="1915" cy="1900"/>
            </a:xfrm>
            <a:solidFill>
              <a:srgbClr val="545050"/>
            </a:solidFill>
          </p:grpSpPr>
          <p:sp>
            <p:nvSpPr>
              <p:cNvPr id="336" name="Freeform 98"/>
              <p:cNvSpPr>
                <a:spLocks/>
              </p:cNvSpPr>
              <p:nvPr userDrawn="1"/>
            </p:nvSpPr>
            <p:spPr bwMode="auto">
              <a:xfrm>
                <a:off x="-395" y="721"/>
                <a:ext cx="579" cy="857"/>
              </a:xfrm>
              <a:custGeom>
                <a:avLst/>
                <a:gdLst>
                  <a:gd name="T0" fmla="*/ 329 w 1159"/>
                  <a:gd name="T1" fmla="*/ 1 h 1713"/>
                  <a:gd name="T2" fmla="*/ 348 w 1159"/>
                  <a:gd name="T3" fmla="*/ 16 h 1713"/>
                  <a:gd name="T4" fmla="*/ 384 w 1159"/>
                  <a:gd name="T5" fmla="*/ 44 h 1713"/>
                  <a:gd name="T6" fmla="*/ 433 w 1159"/>
                  <a:gd name="T7" fmla="*/ 85 h 1713"/>
                  <a:gd name="T8" fmla="*/ 493 w 1159"/>
                  <a:gd name="T9" fmla="*/ 137 h 1713"/>
                  <a:gd name="T10" fmla="*/ 563 w 1159"/>
                  <a:gd name="T11" fmla="*/ 199 h 1713"/>
                  <a:gd name="T12" fmla="*/ 638 w 1159"/>
                  <a:gd name="T13" fmla="*/ 270 h 1713"/>
                  <a:gd name="T14" fmla="*/ 717 w 1159"/>
                  <a:gd name="T15" fmla="*/ 348 h 1713"/>
                  <a:gd name="T16" fmla="*/ 796 w 1159"/>
                  <a:gd name="T17" fmla="*/ 433 h 1713"/>
                  <a:gd name="T18" fmla="*/ 874 w 1159"/>
                  <a:gd name="T19" fmla="*/ 523 h 1713"/>
                  <a:gd name="T20" fmla="*/ 947 w 1159"/>
                  <a:gd name="T21" fmla="*/ 617 h 1713"/>
                  <a:gd name="T22" fmla="*/ 1014 w 1159"/>
                  <a:gd name="T23" fmla="*/ 714 h 1713"/>
                  <a:gd name="T24" fmla="*/ 1071 w 1159"/>
                  <a:gd name="T25" fmla="*/ 812 h 1713"/>
                  <a:gd name="T26" fmla="*/ 1116 w 1159"/>
                  <a:gd name="T27" fmla="*/ 911 h 1713"/>
                  <a:gd name="T28" fmla="*/ 1145 w 1159"/>
                  <a:gd name="T29" fmla="*/ 1008 h 1713"/>
                  <a:gd name="T30" fmla="*/ 1159 w 1159"/>
                  <a:gd name="T31" fmla="*/ 1124 h 1713"/>
                  <a:gd name="T32" fmla="*/ 1151 w 1159"/>
                  <a:gd name="T33" fmla="*/ 1238 h 1713"/>
                  <a:gd name="T34" fmla="*/ 1119 w 1159"/>
                  <a:gd name="T35" fmla="*/ 1345 h 1713"/>
                  <a:gd name="T36" fmla="*/ 1069 w 1159"/>
                  <a:gd name="T37" fmla="*/ 1444 h 1713"/>
                  <a:gd name="T38" fmla="*/ 1002 w 1159"/>
                  <a:gd name="T39" fmla="*/ 1533 h 1713"/>
                  <a:gd name="T40" fmla="*/ 917 w 1159"/>
                  <a:gd name="T41" fmla="*/ 1606 h 1713"/>
                  <a:gd name="T42" fmla="*/ 819 w 1159"/>
                  <a:gd name="T43" fmla="*/ 1662 h 1713"/>
                  <a:gd name="T44" fmla="*/ 707 w 1159"/>
                  <a:gd name="T45" fmla="*/ 1699 h 1713"/>
                  <a:gd name="T46" fmla="*/ 591 w 1159"/>
                  <a:gd name="T47" fmla="*/ 1713 h 1713"/>
                  <a:gd name="T48" fmla="*/ 478 w 1159"/>
                  <a:gd name="T49" fmla="*/ 1704 h 1713"/>
                  <a:gd name="T50" fmla="*/ 371 w 1159"/>
                  <a:gd name="T51" fmla="*/ 1674 h 1713"/>
                  <a:gd name="T52" fmla="*/ 272 w 1159"/>
                  <a:gd name="T53" fmla="*/ 1624 h 1713"/>
                  <a:gd name="T54" fmla="*/ 184 w 1159"/>
                  <a:gd name="T55" fmla="*/ 1556 h 1713"/>
                  <a:gd name="T56" fmla="*/ 111 w 1159"/>
                  <a:gd name="T57" fmla="*/ 1471 h 1713"/>
                  <a:gd name="T58" fmla="*/ 54 w 1159"/>
                  <a:gd name="T59" fmla="*/ 1373 h 1713"/>
                  <a:gd name="T60" fmla="*/ 17 w 1159"/>
                  <a:gd name="T61" fmla="*/ 1261 h 1713"/>
                  <a:gd name="T62" fmla="*/ 2 w 1159"/>
                  <a:gd name="T63" fmla="*/ 1156 h 1713"/>
                  <a:gd name="T64" fmla="*/ 1 w 1159"/>
                  <a:gd name="T65" fmla="*/ 1043 h 1713"/>
                  <a:gd name="T66" fmla="*/ 12 w 1159"/>
                  <a:gd name="T67" fmla="*/ 926 h 1713"/>
                  <a:gd name="T68" fmla="*/ 33 w 1159"/>
                  <a:gd name="T69" fmla="*/ 806 h 1713"/>
                  <a:gd name="T70" fmla="*/ 61 w 1159"/>
                  <a:gd name="T71" fmla="*/ 686 h 1713"/>
                  <a:gd name="T72" fmla="*/ 95 w 1159"/>
                  <a:gd name="T73" fmla="*/ 568 h 1713"/>
                  <a:gd name="T74" fmla="*/ 133 w 1159"/>
                  <a:gd name="T75" fmla="*/ 454 h 1713"/>
                  <a:gd name="T76" fmla="*/ 172 w 1159"/>
                  <a:gd name="T77" fmla="*/ 348 h 1713"/>
                  <a:gd name="T78" fmla="*/ 211 w 1159"/>
                  <a:gd name="T79" fmla="*/ 252 h 1713"/>
                  <a:gd name="T80" fmla="*/ 247 w 1159"/>
                  <a:gd name="T81" fmla="*/ 167 h 1713"/>
                  <a:gd name="T82" fmla="*/ 279 w 1159"/>
                  <a:gd name="T83" fmla="*/ 97 h 1713"/>
                  <a:gd name="T84" fmla="*/ 304 w 1159"/>
                  <a:gd name="T85" fmla="*/ 45 h 1713"/>
                  <a:gd name="T86" fmla="*/ 321 w 1159"/>
                  <a:gd name="T87" fmla="*/ 11 h 1713"/>
                  <a:gd name="T88" fmla="*/ 327 w 1159"/>
                  <a:gd name="T89" fmla="*/ 0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9" h="1713">
                    <a:moveTo>
                      <a:pt x="327" y="0"/>
                    </a:moveTo>
                    <a:lnTo>
                      <a:pt x="329" y="1"/>
                    </a:lnTo>
                    <a:lnTo>
                      <a:pt x="336" y="7"/>
                    </a:lnTo>
                    <a:lnTo>
                      <a:pt x="348" y="16"/>
                    </a:lnTo>
                    <a:lnTo>
                      <a:pt x="364" y="29"/>
                    </a:lnTo>
                    <a:lnTo>
                      <a:pt x="384" y="44"/>
                    </a:lnTo>
                    <a:lnTo>
                      <a:pt x="407" y="64"/>
                    </a:lnTo>
                    <a:lnTo>
                      <a:pt x="433" y="85"/>
                    </a:lnTo>
                    <a:lnTo>
                      <a:pt x="462" y="109"/>
                    </a:lnTo>
                    <a:lnTo>
                      <a:pt x="493" y="137"/>
                    </a:lnTo>
                    <a:lnTo>
                      <a:pt x="527" y="166"/>
                    </a:lnTo>
                    <a:lnTo>
                      <a:pt x="563" y="199"/>
                    </a:lnTo>
                    <a:lnTo>
                      <a:pt x="599" y="234"/>
                    </a:lnTo>
                    <a:lnTo>
                      <a:pt x="638" y="270"/>
                    </a:lnTo>
                    <a:lnTo>
                      <a:pt x="677" y="308"/>
                    </a:lnTo>
                    <a:lnTo>
                      <a:pt x="717" y="348"/>
                    </a:lnTo>
                    <a:lnTo>
                      <a:pt x="756" y="390"/>
                    </a:lnTo>
                    <a:lnTo>
                      <a:pt x="796" y="433"/>
                    </a:lnTo>
                    <a:lnTo>
                      <a:pt x="835" y="477"/>
                    </a:lnTo>
                    <a:lnTo>
                      <a:pt x="874" y="523"/>
                    </a:lnTo>
                    <a:lnTo>
                      <a:pt x="911" y="569"/>
                    </a:lnTo>
                    <a:lnTo>
                      <a:pt x="947" y="617"/>
                    </a:lnTo>
                    <a:lnTo>
                      <a:pt x="982" y="665"/>
                    </a:lnTo>
                    <a:lnTo>
                      <a:pt x="1014" y="714"/>
                    </a:lnTo>
                    <a:lnTo>
                      <a:pt x="1044" y="763"/>
                    </a:lnTo>
                    <a:lnTo>
                      <a:pt x="1071" y="812"/>
                    </a:lnTo>
                    <a:lnTo>
                      <a:pt x="1095" y="860"/>
                    </a:lnTo>
                    <a:lnTo>
                      <a:pt x="1116" y="911"/>
                    </a:lnTo>
                    <a:lnTo>
                      <a:pt x="1132" y="960"/>
                    </a:lnTo>
                    <a:lnTo>
                      <a:pt x="1145" y="1008"/>
                    </a:lnTo>
                    <a:lnTo>
                      <a:pt x="1155" y="1067"/>
                    </a:lnTo>
                    <a:lnTo>
                      <a:pt x="1159" y="1124"/>
                    </a:lnTo>
                    <a:lnTo>
                      <a:pt x="1158" y="1182"/>
                    </a:lnTo>
                    <a:lnTo>
                      <a:pt x="1151" y="1238"/>
                    </a:lnTo>
                    <a:lnTo>
                      <a:pt x="1138" y="1293"/>
                    </a:lnTo>
                    <a:lnTo>
                      <a:pt x="1119" y="1345"/>
                    </a:lnTo>
                    <a:lnTo>
                      <a:pt x="1097" y="1396"/>
                    </a:lnTo>
                    <a:lnTo>
                      <a:pt x="1069" y="1444"/>
                    </a:lnTo>
                    <a:lnTo>
                      <a:pt x="1038" y="1490"/>
                    </a:lnTo>
                    <a:lnTo>
                      <a:pt x="1002" y="1533"/>
                    </a:lnTo>
                    <a:lnTo>
                      <a:pt x="961" y="1571"/>
                    </a:lnTo>
                    <a:lnTo>
                      <a:pt x="917" y="1606"/>
                    </a:lnTo>
                    <a:lnTo>
                      <a:pt x="870" y="1636"/>
                    </a:lnTo>
                    <a:lnTo>
                      <a:pt x="819" y="1662"/>
                    </a:lnTo>
                    <a:lnTo>
                      <a:pt x="765" y="1684"/>
                    </a:lnTo>
                    <a:lnTo>
                      <a:pt x="707" y="1699"/>
                    </a:lnTo>
                    <a:lnTo>
                      <a:pt x="649" y="1710"/>
                    </a:lnTo>
                    <a:lnTo>
                      <a:pt x="591" y="1713"/>
                    </a:lnTo>
                    <a:lnTo>
                      <a:pt x="534" y="1712"/>
                    </a:lnTo>
                    <a:lnTo>
                      <a:pt x="478" y="1704"/>
                    </a:lnTo>
                    <a:lnTo>
                      <a:pt x="424" y="1692"/>
                    </a:lnTo>
                    <a:lnTo>
                      <a:pt x="371" y="1674"/>
                    </a:lnTo>
                    <a:lnTo>
                      <a:pt x="320" y="1651"/>
                    </a:lnTo>
                    <a:lnTo>
                      <a:pt x="272" y="1624"/>
                    </a:lnTo>
                    <a:lnTo>
                      <a:pt x="227" y="1592"/>
                    </a:lnTo>
                    <a:lnTo>
                      <a:pt x="184" y="1556"/>
                    </a:lnTo>
                    <a:lnTo>
                      <a:pt x="145" y="1515"/>
                    </a:lnTo>
                    <a:lnTo>
                      <a:pt x="111" y="1471"/>
                    </a:lnTo>
                    <a:lnTo>
                      <a:pt x="80" y="1423"/>
                    </a:lnTo>
                    <a:lnTo>
                      <a:pt x="54" y="1373"/>
                    </a:lnTo>
                    <a:lnTo>
                      <a:pt x="33" y="1318"/>
                    </a:lnTo>
                    <a:lnTo>
                      <a:pt x="17" y="1261"/>
                    </a:lnTo>
                    <a:lnTo>
                      <a:pt x="8" y="1210"/>
                    </a:lnTo>
                    <a:lnTo>
                      <a:pt x="2" y="1156"/>
                    </a:lnTo>
                    <a:lnTo>
                      <a:pt x="0" y="1100"/>
                    </a:lnTo>
                    <a:lnTo>
                      <a:pt x="1" y="1043"/>
                    </a:lnTo>
                    <a:lnTo>
                      <a:pt x="5" y="985"/>
                    </a:lnTo>
                    <a:lnTo>
                      <a:pt x="12" y="926"/>
                    </a:lnTo>
                    <a:lnTo>
                      <a:pt x="21" y="866"/>
                    </a:lnTo>
                    <a:lnTo>
                      <a:pt x="33" y="806"/>
                    </a:lnTo>
                    <a:lnTo>
                      <a:pt x="45" y="746"/>
                    </a:lnTo>
                    <a:lnTo>
                      <a:pt x="61" y="686"/>
                    </a:lnTo>
                    <a:lnTo>
                      <a:pt x="77" y="626"/>
                    </a:lnTo>
                    <a:lnTo>
                      <a:pt x="95" y="568"/>
                    </a:lnTo>
                    <a:lnTo>
                      <a:pt x="113" y="510"/>
                    </a:lnTo>
                    <a:lnTo>
                      <a:pt x="133" y="454"/>
                    </a:lnTo>
                    <a:lnTo>
                      <a:pt x="152" y="400"/>
                    </a:lnTo>
                    <a:lnTo>
                      <a:pt x="172" y="348"/>
                    </a:lnTo>
                    <a:lnTo>
                      <a:pt x="192" y="299"/>
                    </a:lnTo>
                    <a:lnTo>
                      <a:pt x="211" y="252"/>
                    </a:lnTo>
                    <a:lnTo>
                      <a:pt x="229" y="208"/>
                    </a:lnTo>
                    <a:lnTo>
                      <a:pt x="247" y="167"/>
                    </a:lnTo>
                    <a:lnTo>
                      <a:pt x="264" y="130"/>
                    </a:lnTo>
                    <a:lnTo>
                      <a:pt x="279" y="97"/>
                    </a:lnTo>
                    <a:lnTo>
                      <a:pt x="292" y="68"/>
                    </a:lnTo>
                    <a:lnTo>
                      <a:pt x="304" y="45"/>
                    </a:lnTo>
                    <a:lnTo>
                      <a:pt x="314" y="25"/>
                    </a:lnTo>
                    <a:lnTo>
                      <a:pt x="321" y="11"/>
                    </a:lnTo>
                    <a:lnTo>
                      <a:pt x="326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99"/>
              <p:cNvSpPr>
                <a:spLocks/>
              </p:cNvSpPr>
              <p:nvPr userDrawn="1"/>
            </p:nvSpPr>
            <p:spPr bwMode="auto">
              <a:xfrm>
                <a:off x="44" y="1403"/>
                <a:ext cx="867" cy="579"/>
              </a:xfrm>
              <a:custGeom>
                <a:avLst/>
                <a:gdLst>
                  <a:gd name="T0" fmla="*/ 1212 w 1735"/>
                  <a:gd name="T1" fmla="*/ 3 h 1158"/>
                  <a:gd name="T2" fmla="*/ 1334 w 1735"/>
                  <a:gd name="T3" fmla="*/ 28 h 1158"/>
                  <a:gd name="T4" fmla="*/ 1444 w 1735"/>
                  <a:gd name="T5" fmla="*/ 77 h 1158"/>
                  <a:gd name="T6" fmla="*/ 1541 w 1735"/>
                  <a:gd name="T7" fmla="*/ 147 h 1158"/>
                  <a:gd name="T8" fmla="*/ 1621 w 1735"/>
                  <a:gd name="T9" fmla="*/ 233 h 1158"/>
                  <a:gd name="T10" fmla="*/ 1682 w 1735"/>
                  <a:gd name="T11" fmla="*/ 335 h 1158"/>
                  <a:gd name="T12" fmla="*/ 1721 w 1735"/>
                  <a:gd name="T13" fmla="*/ 448 h 1158"/>
                  <a:gd name="T14" fmla="*/ 1735 w 1735"/>
                  <a:gd name="T15" fmla="*/ 571 h 1158"/>
                  <a:gd name="T16" fmla="*/ 1724 w 1735"/>
                  <a:gd name="T17" fmla="*/ 695 h 1158"/>
                  <a:gd name="T18" fmla="*/ 1686 w 1735"/>
                  <a:gd name="T19" fmla="*/ 813 h 1158"/>
                  <a:gd name="T20" fmla="*/ 1627 w 1735"/>
                  <a:gd name="T21" fmla="*/ 917 h 1158"/>
                  <a:gd name="T22" fmla="*/ 1549 w 1735"/>
                  <a:gd name="T23" fmla="*/ 1005 h 1158"/>
                  <a:gd name="T24" fmla="*/ 1454 w 1735"/>
                  <a:gd name="T25" fmla="*/ 1076 h 1158"/>
                  <a:gd name="T26" fmla="*/ 1347 w 1735"/>
                  <a:gd name="T27" fmla="*/ 1126 h 1158"/>
                  <a:gd name="T28" fmla="*/ 1228 w 1735"/>
                  <a:gd name="T29" fmla="*/ 1154 h 1158"/>
                  <a:gd name="T30" fmla="*/ 1104 w 1735"/>
                  <a:gd name="T31" fmla="*/ 1155 h 1158"/>
                  <a:gd name="T32" fmla="*/ 1003 w 1735"/>
                  <a:gd name="T33" fmla="*/ 1138 h 1158"/>
                  <a:gd name="T34" fmla="*/ 900 w 1735"/>
                  <a:gd name="T35" fmla="*/ 1106 h 1158"/>
                  <a:gd name="T36" fmla="*/ 795 w 1735"/>
                  <a:gd name="T37" fmla="*/ 1062 h 1158"/>
                  <a:gd name="T38" fmla="*/ 690 w 1735"/>
                  <a:gd name="T39" fmla="*/ 1009 h 1158"/>
                  <a:gd name="T40" fmla="*/ 588 w 1735"/>
                  <a:gd name="T41" fmla="*/ 948 h 1158"/>
                  <a:gd name="T42" fmla="*/ 489 w 1735"/>
                  <a:gd name="T43" fmla="*/ 882 h 1158"/>
                  <a:gd name="T44" fmla="*/ 396 w 1735"/>
                  <a:gd name="T45" fmla="*/ 813 h 1158"/>
                  <a:gd name="T46" fmla="*/ 308 w 1735"/>
                  <a:gd name="T47" fmla="*/ 745 h 1158"/>
                  <a:gd name="T48" fmla="*/ 228 w 1735"/>
                  <a:gd name="T49" fmla="*/ 679 h 1158"/>
                  <a:gd name="T50" fmla="*/ 157 w 1735"/>
                  <a:gd name="T51" fmla="*/ 618 h 1158"/>
                  <a:gd name="T52" fmla="*/ 99 w 1735"/>
                  <a:gd name="T53" fmla="*/ 565 h 1158"/>
                  <a:gd name="T54" fmla="*/ 53 w 1735"/>
                  <a:gd name="T55" fmla="*/ 522 h 1158"/>
                  <a:gd name="T56" fmla="*/ 20 w 1735"/>
                  <a:gd name="T57" fmla="*/ 490 h 1158"/>
                  <a:gd name="T58" fmla="*/ 3 w 1735"/>
                  <a:gd name="T59" fmla="*/ 473 h 1158"/>
                  <a:gd name="T60" fmla="*/ 3 w 1735"/>
                  <a:gd name="T61" fmla="*/ 469 h 1158"/>
                  <a:gd name="T62" fmla="*/ 22 w 1735"/>
                  <a:gd name="T63" fmla="*/ 455 h 1158"/>
                  <a:gd name="T64" fmla="*/ 61 w 1735"/>
                  <a:gd name="T65" fmla="*/ 431 h 1158"/>
                  <a:gd name="T66" fmla="*/ 114 w 1735"/>
                  <a:gd name="T67" fmla="*/ 396 h 1158"/>
                  <a:gd name="T68" fmla="*/ 183 w 1735"/>
                  <a:gd name="T69" fmla="*/ 354 h 1158"/>
                  <a:gd name="T70" fmla="*/ 263 w 1735"/>
                  <a:gd name="T71" fmla="*/ 307 h 1158"/>
                  <a:gd name="T72" fmla="*/ 353 w 1735"/>
                  <a:gd name="T73" fmla="*/ 258 h 1158"/>
                  <a:gd name="T74" fmla="*/ 452 w 1735"/>
                  <a:gd name="T75" fmla="*/ 207 h 1158"/>
                  <a:gd name="T76" fmla="*/ 558 w 1735"/>
                  <a:gd name="T77" fmla="*/ 158 h 1158"/>
                  <a:gd name="T78" fmla="*/ 667 w 1735"/>
                  <a:gd name="T79" fmla="*/ 112 h 1158"/>
                  <a:gd name="T80" fmla="*/ 779 w 1735"/>
                  <a:gd name="T81" fmla="*/ 71 h 1158"/>
                  <a:gd name="T82" fmla="*/ 891 w 1735"/>
                  <a:gd name="T83" fmla="*/ 37 h 1158"/>
                  <a:gd name="T84" fmla="*/ 1002 w 1735"/>
                  <a:gd name="T85" fmla="*/ 14 h 1158"/>
                  <a:gd name="T86" fmla="*/ 1109 w 1735"/>
                  <a:gd name="T87" fmla="*/ 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35" h="1158">
                    <a:moveTo>
                      <a:pt x="1162" y="0"/>
                    </a:moveTo>
                    <a:lnTo>
                      <a:pt x="1212" y="3"/>
                    </a:lnTo>
                    <a:lnTo>
                      <a:pt x="1275" y="13"/>
                    </a:lnTo>
                    <a:lnTo>
                      <a:pt x="1334" y="28"/>
                    </a:lnTo>
                    <a:lnTo>
                      <a:pt x="1391" y="50"/>
                    </a:lnTo>
                    <a:lnTo>
                      <a:pt x="1444" y="77"/>
                    </a:lnTo>
                    <a:lnTo>
                      <a:pt x="1494" y="109"/>
                    </a:lnTo>
                    <a:lnTo>
                      <a:pt x="1541" y="147"/>
                    </a:lnTo>
                    <a:lnTo>
                      <a:pt x="1584" y="187"/>
                    </a:lnTo>
                    <a:lnTo>
                      <a:pt x="1621" y="233"/>
                    </a:lnTo>
                    <a:lnTo>
                      <a:pt x="1654" y="283"/>
                    </a:lnTo>
                    <a:lnTo>
                      <a:pt x="1682" y="335"/>
                    </a:lnTo>
                    <a:lnTo>
                      <a:pt x="1704" y="390"/>
                    </a:lnTo>
                    <a:lnTo>
                      <a:pt x="1721" y="448"/>
                    </a:lnTo>
                    <a:lnTo>
                      <a:pt x="1732" y="509"/>
                    </a:lnTo>
                    <a:lnTo>
                      <a:pt x="1735" y="571"/>
                    </a:lnTo>
                    <a:lnTo>
                      <a:pt x="1733" y="633"/>
                    </a:lnTo>
                    <a:lnTo>
                      <a:pt x="1724" y="695"/>
                    </a:lnTo>
                    <a:lnTo>
                      <a:pt x="1709" y="756"/>
                    </a:lnTo>
                    <a:lnTo>
                      <a:pt x="1686" y="813"/>
                    </a:lnTo>
                    <a:lnTo>
                      <a:pt x="1660" y="866"/>
                    </a:lnTo>
                    <a:lnTo>
                      <a:pt x="1627" y="917"/>
                    </a:lnTo>
                    <a:lnTo>
                      <a:pt x="1590" y="963"/>
                    </a:lnTo>
                    <a:lnTo>
                      <a:pt x="1549" y="1005"/>
                    </a:lnTo>
                    <a:lnTo>
                      <a:pt x="1504" y="1044"/>
                    </a:lnTo>
                    <a:lnTo>
                      <a:pt x="1454" y="1076"/>
                    </a:lnTo>
                    <a:lnTo>
                      <a:pt x="1401" y="1104"/>
                    </a:lnTo>
                    <a:lnTo>
                      <a:pt x="1347" y="1126"/>
                    </a:lnTo>
                    <a:lnTo>
                      <a:pt x="1289" y="1144"/>
                    </a:lnTo>
                    <a:lnTo>
                      <a:pt x="1228" y="1154"/>
                    </a:lnTo>
                    <a:lnTo>
                      <a:pt x="1166" y="1158"/>
                    </a:lnTo>
                    <a:lnTo>
                      <a:pt x="1104" y="1155"/>
                    </a:lnTo>
                    <a:lnTo>
                      <a:pt x="1053" y="1148"/>
                    </a:lnTo>
                    <a:lnTo>
                      <a:pt x="1003" y="1138"/>
                    </a:lnTo>
                    <a:lnTo>
                      <a:pt x="951" y="1124"/>
                    </a:lnTo>
                    <a:lnTo>
                      <a:pt x="900" y="1106"/>
                    </a:lnTo>
                    <a:lnTo>
                      <a:pt x="848" y="1085"/>
                    </a:lnTo>
                    <a:lnTo>
                      <a:pt x="795" y="1062"/>
                    </a:lnTo>
                    <a:lnTo>
                      <a:pt x="743" y="1037"/>
                    </a:lnTo>
                    <a:lnTo>
                      <a:pt x="690" y="1009"/>
                    </a:lnTo>
                    <a:lnTo>
                      <a:pt x="639" y="978"/>
                    </a:lnTo>
                    <a:lnTo>
                      <a:pt x="588" y="948"/>
                    </a:lnTo>
                    <a:lnTo>
                      <a:pt x="538" y="915"/>
                    </a:lnTo>
                    <a:lnTo>
                      <a:pt x="489" y="882"/>
                    </a:lnTo>
                    <a:lnTo>
                      <a:pt x="441" y="848"/>
                    </a:lnTo>
                    <a:lnTo>
                      <a:pt x="396" y="813"/>
                    </a:lnTo>
                    <a:lnTo>
                      <a:pt x="351" y="779"/>
                    </a:lnTo>
                    <a:lnTo>
                      <a:pt x="308" y="745"/>
                    </a:lnTo>
                    <a:lnTo>
                      <a:pt x="267" y="712"/>
                    </a:lnTo>
                    <a:lnTo>
                      <a:pt x="228" y="679"/>
                    </a:lnTo>
                    <a:lnTo>
                      <a:pt x="192" y="649"/>
                    </a:lnTo>
                    <a:lnTo>
                      <a:pt x="157" y="618"/>
                    </a:lnTo>
                    <a:lnTo>
                      <a:pt x="127" y="590"/>
                    </a:lnTo>
                    <a:lnTo>
                      <a:pt x="99" y="565"/>
                    </a:lnTo>
                    <a:lnTo>
                      <a:pt x="74" y="541"/>
                    </a:lnTo>
                    <a:lnTo>
                      <a:pt x="53" y="522"/>
                    </a:lnTo>
                    <a:lnTo>
                      <a:pt x="34" y="504"/>
                    </a:lnTo>
                    <a:lnTo>
                      <a:pt x="20" y="490"/>
                    </a:lnTo>
                    <a:lnTo>
                      <a:pt x="10" y="480"/>
                    </a:lnTo>
                    <a:lnTo>
                      <a:pt x="3" y="473"/>
                    </a:lnTo>
                    <a:lnTo>
                      <a:pt x="0" y="470"/>
                    </a:lnTo>
                    <a:lnTo>
                      <a:pt x="3" y="469"/>
                    </a:lnTo>
                    <a:lnTo>
                      <a:pt x="11" y="463"/>
                    </a:lnTo>
                    <a:lnTo>
                      <a:pt x="22" y="455"/>
                    </a:lnTo>
                    <a:lnTo>
                      <a:pt x="40" y="444"/>
                    </a:lnTo>
                    <a:lnTo>
                      <a:pt x="61" y="431"/>
                    </a:lnTo>
                    <a:lnTo>
                      <a:pt x="85" y="414"/>
                    </a:lnTo>
                    <a:lnTo>
                      <a:pt x="114" y="396"/>
                    </a:lnTo>
                    <a:lnTo>
                      <a:pt x="147" y="376"/>
                    </a:lnTo>
                    <a:lnTo>
                      <a:pt x="183" y="354"/>
                    </a:lnTo>
                    <a:lnTo>
                      <a:pt x="221" y="332"/>
                    </a:lnTo>
                    <a:lnTo>
                      <a:pt x="263" y="307"/>
                    </a:lnTo>
                    <a:lnTo>
                      <a:pt x="308" y="283"/>
                    </a:lnTo>
                    <a:lnTo>
                      <a:pt x="353" y="258"/>
                    </a:lnTo>
                    <a:lnTo>
                      <a:pt x="402" y="233"/>
                    </a:lnTo>
                    <a:lnTo>
                      <a:pt x="452" y="207"/>
                    </a:lnTo>
                    <a:lnTo>
                      <a:pt x="504" y="183"/>
                    </a:lnTo>
                    <a:lnTo>
                      <a:pt x="558" y="158"/>
                    </a:lnTo>
                    <a:lnTo>
                      <a:pt x="611" y="134"/>
                    </a:lnTo>
                    <a:lnTo>
                      <a:pt x="667" y="112"/>
                    </a:lnTo>
                    <a:lnTo>
                      <a:pt x="723" y="91"/>
                    </a:lnTo>
                    <a:lnTo>
                      <a:pt x="779" y="71"/>
                    </a:lnTo>
                    <a:lnTo>
                      <a:pt x="835" y="52"/>
                    </a:lnTo>
                    <a:lnTo>
                      <a:pt x="891" y="37"/>
                    </a:lnTo>
                    <a:lnTo>
                      <a:pt x="946" y="24"/>
                    </a:lnTo>
                    <a:lnTo>
                      <a:pt x="1002" y="14"/>
                    </a:lnTo>
                    <a:lnTo>
                      <a:pt x="1056" y="6"/>
                    </a:lnTo>
                    <a:lnTo>
                      <a:pt x="1109" y="1"/>
                    </a:lnTo>
                    <a:lnTo>
                      <a:pt x="1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00"/>
              <p:cNvSpPr>
                <a:spLocks/>
              </p:cNvSpPr>
              <p:nvPr userDrawn="1"/>
            </p:nvSpPr>
            <p:spPr bwMode="auto">
              <a:xfrm>
                <a:off x="931" y="836"/>
                <a:ext cx="589" cy="824"/>
              </a:xfrm>
              <a:custGeom>
                <a:avLst/>
                <a:gdLst>
                  <a:gd name="T0" fmla="*/ 661 w 1179"/>
                  <a:gd name="T1" fmla="*/ 4 h 1647"/>
                  <a:gd name="T2" fmla="*/ 774 w 1179"/>
                  <a:gd name="T3" fmla="*/ 27 h 1647"/>
                  <a:gd name="T4" fmla="*/ 882 w 1179"/>
                  <a:gd name="T5" fmla="*/ 74 h 1647"/>
                  <a:gd name="T6" fmla="*/ 977 w 1179"/>
                  <a:gd name="T7" fmla="*/ 140 h 1647"/>
                  <a:gd name="T8" fmla="*/ 1054 w 1179"/>
                  <a:gd name="T9" fmla="*/ 222 h 1647"/>
                  <a:gd name="T10" fmla="*/ 1115 w 1179"/>
                  <a:gd name="T11" fmla="*/ 315 h 1647"/>
                  <a:gd name="T12" fmla="*/ 1155 w 1179"/>
                  <a:gd name="T13" fmla="*/ 418 h 1647"/>
                  <a:gd name="T14" fmla="*/ 1176 w 1179"/>
                  <a:gd name="T15" fmla="*/ 528 h 1647"/>
                  <a:gd name="T16" fmla="*/ 1175 w 1179"/>
                  <a:gd name="T17" fmla="*/ 640 h 1647"/>
                  <a:gd name="T18" fmla="*/ 1152 w 1179"/>
                  <a:gd name="T19" fmla="*/ 753 h 1647"/>
                  <a:gd name="T20" fmla="*/ 1108 w 1179"/>
                  <a:gd name="T21" fmla="*/ 855 h 1647"/>
                  <a:gd name="T22" fmla="*/ 1051 w 1179"/>
                  <a:gd name="T23" fmla="*/ 949 h 1647"/>
                  <a:gd name="T24" fmla="*/ 979 w 1179"/>
                  <a:gd name="T25" fmla="*/ 1039 h 1647"/>
                  <a:gd name="T26" fmla="*/ 896 w 1179"/>
                  <a:gd name="T27" fmla="*/ 1126 h 1647"/>
                  <a:gd name="T28" fmla="*/ 805 w 1179"/>
                  <a:gd name="T29" fmla="*/ 1208 h 1647"/>
                  <a:gd name="T30" fmla="*/ 710 w 1179"/>
                  <a:gd name="T31" fmla="*/ 1288 h 1647"/>
                  <a:gd name="T32" fmla="*/ 612 w 1179"/>
                  <a:gd name="T33" fmla="*/ 1360 h 1647"/>
                  <a:gd name="T34" fmla="*/ 517 w 1179"/>
                  <a:gd name="T35" fmla="*/ 1426 h 1647"/>
                  <a:gd name="T36" fmla="*/ 425 w 1179"/>
                  <a:gd name="T37" fmla="*/ 1484 h 1647"/>
                  <a:gd name="T38" fmla="*/ 341 w 1179"/>
                  <a:gd name="T39" fmla="*/ 1536 h 1647"/>
                  <a:gd name="T40" fmla="*/ 268 w 1179"/>
                  <a:gd name="T41" fmla="*/ 1579 h 1647"/>
                  <a:gd name="T42" fmla="*/ 208 w 1179"/>
                  <a:gd name="T43" fmla="*/ 1611 h 1647"/>
                  <a:gd name="T44" fmla="*/ 165 w 1179"/>
                  <a:gd name="T45" fmla="*/ 1635 h 1647"/>
                  <a:gd name="T46" fmla="*/ 142 w 1179"/>
                  <a:gd name="T47" fmla="*/ 1646 h 1647"/>
                  <a:gd name="T48" fmla="*/ 138 w 1179"/>
                  <a:gd name="T49" fmla="*/ 1644 h 1647"/>
                  <a:gd name="T50" fmla="*/ 130 w 1179"/>
                  <a:gd name="T51" fmla="*/ 1617 h 1647"/>
                  <a:gd name="T52" fmla="*/ 117 w 1179"/>
                  <a:gd name="T53" fmla="*/ 1567 h 1647"/>
                  <a:gd name="T54" fmla="*/ 99 w 1179"/>
                  <a:gd name="T55" fmla="*/ 1497 h 1647"/>
                  <a:gd name="T56" fmla="*/ 79 w 1179"/>
                  <a:gd name="T57" fmla="*/ 1409 h 1647"/>
                  <a:gd name="T58" fmla="*/ 58 w 1179"/>
                  <a:gd name="T59" fmla="*/ 1307 h 1647"/>
                  <a:gd name="T60" fmla="*/ 37 w 1179"/>
                  <a:gd name="T61" fmla="*/ 1193 h 1647"/>
                  <a:gd name="T62" fmla="*/ 20 w 1179"/>
                  <a:gd name="T63" fmla="*/ 1072 h 1647"/>
                  <a:gd name="T64" fmla="*/ 7 w 1179"/>
                  <a:gd name="T65" fmla="*/ 946 h 1647"/>
                  <a:gd name="T66" fmla="*/ 0 w 1179"/>
                  <a:gd name="T67" fmla="*/ 818 h 1647"/>
                  <a:gd name="T68" fmla="*/ 1 w 1179"/>
                  <a:gd name="T69" fmla="*/ 691 h 1647"/>
                  <a:gd name="T70" fmla="*/ 12 w 1179"/>
                  <a:gd name="T71" fmla="*/ 569 h 1647"/>
                  <a:gd name="T72" fmla="*/ 34 w 1179"/>
                  <a:gd name="T73" fmla="*/ 455 h 1647"/>
                  <a:gd name="T74" fmla="*/ 69 w 1179"/>
                  <a:gd name="T75" fmla="*/ 350 h 1647"/>
                  <a:gd name="T76" fmla="*/ 126 w 1179"/>
                  <a:gd name="T77" fmla="*/ 247 h 1647"/>
                  <a:gd name="T78" fmla="*/ 200 w 1179"/>
                  <a:gd name="T79" fmla="*/ 161 h 1647"/>
                  <a:gd name="T80" fmla="*/ 289 w 1179"/>
                  <a:gd name="T81" fmla="*/ 92 h 1647"/>
                  <a:gd name="T82" fmla="*/ 386 w 1179"/>
                  <a:gd name="T83" fmla="*/ 41 h 1647"/>
                  <a:gd name="T84" fmla="*/ 493 w 1179"/>
                  <a:gd name="T85" fmla="*/ 11 h 1647"/>
                  <a:gd name="T86" fmla="*/ 605 w 1179"/>
                  <a:gd name="T87" fmla="*/ 0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9" h="1647">
                    <a:moveTo>
                      <a:pt x="605" y="0"/>
                    </a:moveTo>
                    <a:lnTo>
                      <a:pt x="661" y="4"/>
                    </a:lnTo>
                    <a:lnTo>
                      <a:pt x="718" y="12"/>
                    </a:lnTo>
                    <a:lnTo>
                      <a:pt x="774" y="27"/>
                    </a:lnTo>
                    <a:lnTo>
                      <a:pt x="830" y="48"/>
                    </a:lnTo>
                    <a:lnTo>
                      <a:pt x="882" y="74"/>
                    </a:lnTo>
                    <a:lnTo>
                      <a:pt x="932" y="105"/>
                    </a:lnTo>
                    <a:lnTo>
                      <a:pt x="977" y="140"/>
                    </a:lnTo>
                    <a:lnTo>
                      <a:pt x="1018" y="178"/>
                    </a:lnTo>
                    <a:lnTo>
                      <a:pt x="1054" y="222"/>
                    </a:lnTo>
                    <a:lnTo>
                      <a:pt x="1087" y="267"/>
                    </a:lnTo>
                    <a:lnTo>
                      <a:pt x="1115" y="315"/>
                    </a:lnTo>
                    <a:lnTo>
                      <a:pt x="1138" y="366"/>
                    </a:lnTo>
                    <a:lnTo>
                      <a:pt x="1155" y="418"/>
                    </a:lnTo>
                    <a:lnTo>
                      <a:pt x="1168" y="472"/>
                    </a:lnTo>
                    <a:lnTo>
                      <a:pt x="1176" y="528"/>
                    </a:lnTo>
                    <a:lnTo>
                      <a:pt x="1179" y="584"/>
                    </a:lnTo>
                    <a:lnTo>
                      <a:pt x="1175" y="640"/>
                    </a:lnTo>
                    <a:lnTo>
                      <a:pt x="1166" y="697"/>
                    </a:lnTo>
                    <a:lnTo>
                      <a:pt x="1152" y="753"/>
                    </a:lnTo>
                    <a:lnTo>
                      <a:pt x="1131" y="809"/>
                    </a:lnTo>
                    <a:lnTo>
                      <a:pt x="1108" y="855"/>
                    </a:lnTo>
                    <a:lnTo>
                      <a:pt x="1081" y="902"/>
                    </a:lnTo>
                    <a:lnTo>
                      <a:pt x="1051" y="949"/>
                    </a:lnTo>
                    <a:lnTo>
                      <a:pt x="1016" y="994"/>
                    </a:lnTo>
                    <a:lnTo>
                      <a:pt x="979" y="1039"/>
                    </a:lnTo>
                    <a:lnTo>
                      <a:pt x="938" y="1082"/>
                    </a:lnTo>
                    <a:lnTo>
                      <a:pt x="896" y="1126"/>
                    </a:lnTo>
                    <a:lnTo>
                      <a:pt x="851" y="1168"/>
                    </a:lnTo>
                    <a:lnTo>
                      <a:pt x="805" y="1208"/>
                    </a:lnTo>
                    <a:lnTo>
                      <a:pt x="757" y="1249"/>
                    </a:lnTo>
                    <a:lnTo>
                      <a:pt x="710" y="1288"/>
                    </a:lnTo>
                    <a:lnTo>
                      <a:pt x="661" y="1324"/>
                    </a:lnTo>
                    <a:lnTo>
                      <a:pt x="612" y="1360"/>
                    </a:lnTo>
                    <a:lnTo>
                      <a:pt x="563" y="1394"/>
                    </a:lnTo>
                    <a:lnTo>
                      <a:pt x="517" y="1426"/>
                    </a:lnTo>
                    <a:lnTo>
                      <a:pt x="470" y="1456"/>
                    </a:lnTo>
                    <a:lnTo>
                      <a:pt x="425" y="1484"/>
                    </a:lnTo>
                    <a:lnTo>
                      <a:pt x="382" y="1511"/>
                    </a:lnTo>
                    <a:lnTo>
                      <a:pt x="341" y="1536"/>
                    </a:lnTo>
                    <a:lnTo>
                      <a:pt x="302" y="1559"/>
                    </a:lnTo>
                    <a:lnTo>
                      <a:pt x="268" y="1579"/>
                    </a:lnTo>
                    <a:lnTo>
                      <a:pt x="236" y="1596"/>
                    </a:lnTo>
                    <a:lnTo>
                      <a:pt x="208" y="1611"/>
                    </a:lnTo>
                    <a:lnTo>
                      <a:pt x="184" y="1624"/>
                    </a:lnTo>
                    <a:lnTo>
                      <a:pt x="165" y="1635"/>
                    </a:lnTo>
                    <a:lnTo>
                      <a:pt x="151" y="1642"/>
                    </a:lnTo>
                    <a:lnTo>
                      <a:pt x="142" y="1646"/>
                    </a:lnTo>
                    <a:lnTo>
                      <a:pt x="140" y="1647"/>
                    </a:lnTo>
                    <a:lnTo>
                      <a:pt x="138" y="1644"/>
                    </a:lnTo>
                    <a:lnTo>
                      <a:pt x="135" y="1633"/>
                    </a:lnTo>
                    <a:lnTo>
                      <a:pt x="130" y="1617"/>
                    </a:lnTo>
                    <a:lnTo>
                      <a:pt x="124" y="1595"/>
                    </a:lnTo>
                    <a:lnTo>
                      <a:pt x="117" y="1567"/>
                    </a:lnTo>
                    <a:lnTo>
                      <a:pt x="108" y="1534"/>
                    </a:lnTo>
                    <a:lnTo>
                      <a:pt x="99" y="1497"/>
                    </a:lnTo>
                    <a:lnTo>
                      <a:pt x="90" y="1455"/>
                    </a:lnTo>
                    <a:lnTo>
                      <a:pt x="79" y="1409"/>
                    </a:lnTo>
                    <a:lnTo>
                      <a:pt x="69" y="1360"/>
                    </a:lnTo>
                    <a:lnTo>
                      <a:pt x="58" y="1307"/>
                    </a:lnTo>
                    <a:lnTo>
                      <a:pt x="48" y="1251"/>
                    </a:lnTo>
                    <a:lnTo>
                      <a:pt x="37" y="1193"/>
                    </a:lnTo>
                    <a:lnTo>
                      <a:pt x="28" y="1134"/>
                    </a:lnTo>
                    <a:lnTo>
                      <a:pt x="20" y="1072"/>
                    </a:lnTo>
                    <a:lnTo>
                      <a:pt x="13" y="1010"/>
                    </a:lnTo>
                    <a:lnTo>
                      <a:pt x="7" y="946"/>
                    </a:lnTo>
                    <a:lnTo>
                      <a:pt x="2" y="882"/>
                    </a:lnTo>
                    <a:lnTo>
                      <a:pt x="0" y="818"/>
                    </a:lnTo>
                    <a:lnTo>
                      <a:pt x="0" y="754"/>
                    </a:lnTo>
                    <a:lnTo>
                      <a:pt x="1" y="691"/>
                    </a:lnTo>
                    <a:lnTo>
                      <a:pt x="6" y="629"/>
                    </a:lnTo>
                    <a:lnTo>
                      <a:pt x="12" y="569"/>
                    </a:lnTo>
                    <a:lnTo>
                      <a:pt x="21" y="510"/>
                    </a:lnTo>
                    <a:lnTo>
                      <a:pt x="34" y="455"/>
                    </a:lnTo>
                    <a:lnTo>
                      <a:pt x="50" y="400"/>
                    </a:lnTo>
                    <a:lnTo>
                      <a:pt x="69" y="350"/>
                    </a:lnTo>
                    <a:lnTo>
                      <a:pt x="95" y="296"/>
                    </a:lnTo>
                    <a:lnTo>
                      <a:pt x="126" y="247"/>
                    </a:lnTo>
                    <a:lnTo>
                      <a:pt x="162" y="202"/>
                    </a:lnTo>
                    <a:lnTo>
                      <a:pt x="200" y="161"/>
                    </a:lnTo>
                    <a:lnTo>
                      <a:pt x="242" y="124"/>
                    </a:lnTo>
                    <a:lnTo>
                      <a:pt x="289" y="92"/>
                    </a:lnTo>
                    <a:lnTo>
                      <a:pt x="336" y="64"/>
                    </a:lnTo>
                    <a:lnTo>
                      <a:pt x="386" y="41"/>
                    </a:lnTo>
                    <a:lnTo>
                      <a:pt x="440" y="24"/>
                    </a:lnTo>
                    <a:lnTo>
                      <a:pt x="493" y="11"/>
                    </a:lnTo>
                    <a:lnTo>
                      <a:pt x="548" y="3"/>
                    </a:lnTo>
                    <a:lnTo>
                      <a:pt x="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01"/>
              <p:cNvSpPr>
                <a:spLocks/>
              </p:cNvSpPr>
              <p:nvPr userDrawn="1"/>
            </p:nvSpPr>
            <p:spPr bwMode="auto">
              <a:xfrm>
                <a:off x="591" y="82"/>
                <a:ext cx="726" cy="673"/>
              </a:xfrm>
              <a:custGeom>
                <a:avLst/>
                <a:gdLst>
                  <a:gd name="T0" fmla="*/ 653 w 1451"/>
                  <a:gd name="T1" fmla="*/ 3 h 1346"/>
                  <a:gd name="T2" fmla="*/ 763 w 1451"/>
                  <a:gd name="T3" fmla="*/ 29 h 1346"/>
                  <a:gd name="T4" fmla="*/ 866 w 1451"/>
                  <a:gd name="T5" fmla="*/ 75 h 1346"/>
                  <a:gd name="T6" fmla="*/ 962 w 1451"/>
                  <a:gd name="T7" fmla="*/ 143 h 1346"/>
                  <a:gd name="T8" fmla="*/ 1041 w 1451"/>
                  <a:gd name="T9" fmla="*/ 226 h 1346"/>
                  <a:gd name="T10" fmla="*/ 1112 w 1451"/>
                  <a:gd name="T11" fmla="*/ 325 h 1346"/>
                  <a:gd name="T12" fmla="*/ 1174 w 1451"/>
                  <a:gd name="T13" fmla="*/ 437 h 1346"/>
                  <a:gd name="T14" fmla="*/ 1231 w 1451"/>
                  <a:gd name="T15" fmla="*/ 555 h 1346"/>
                  <a:gd name="T16" fmla="*/ 1280 w 1451"/>
                  <a:gd name="T17" fmla="*/ 679 h 1346"/>
                  <a:gd name="T18" fmla="*/ 1322 w 1451"/>
                  <a:gd name="T19" fmla="*/ 803 h 1346"/>
                  <a:gd name="T20" fmla="*/ 1358 w 1451"/>
                  <a:gd name="T21" fmla="*/ 923 h 1346"/>
                  <a:gd name="T22" fmla="*/ 1387 w 1451"/>
                  <a:gd name="T23" fmla="*/ 1036 h 1346"/>
                  <a:gd name="T24" fmla="*/ 1412 w 1451"/>
                  <a:gd name="T25" fmla="*/ 1138 h 1346"/>
                  <a:gd name="T26" fmla="*/ 1429 w 1451"/>
                  <a:gd name="T27" fmla="*/ 1223 h 1346"/>
                  <a:gd name="T28" fmla="*/ 1442 w 1451"/>
                  <a:gd name="T29" fmla="*/ 1289 h 1346"/>
                  <a:gd name="T30" fmla="*/ 1449 w 1451"/>
                  <a:gd name="T31" fmla="*/ 1331 h 1346"/>
                  <a:gd name="T32" fmla="*/ 1451 w 1451"/>
                  <a:gd name="T33" fmla="*/ 1346 h 1346"/>
                  <a:gd name="T34" fmla="*/ 1435 w 1451"/>
                  <a:gd name="T35" fmla="*/ 1346 h 1346"/>
                  <a:gd name="T36" fmla="*/ 1389 w 1451"/>
                  <a:gd name="T37" fmla="*/ 1344 h 1346"/>
                  <a:gd name="T38" fmla="*/ 1316 w 1451"/>
                  <a:gd name="T39" fmla="*/ 1339 h 1346"/>
                  <a:gd name="T40" fmla="*/ 1223 w 1451"/>
                  <a:gd name="T41" fmla="*/ 1332 h 1346"/>
                  <a:gd name="T42" fmla="*/ 1114 w 1451"/>
                  <a:gd name="T43" fmla="*/ 1321 h 1346"/>
                  <a:gd name="T44" fmla="*/ 991 w 1451"/>
                  <a:gd name="T45" fmla="*/ 1303 h 1346"/>
                  <a:gd name="T46" fmla="*/ 860 w 1451"/>
                  <a:gd name="T47" fmla="*/ 1281 h 1346"/>
                  <a:gd name="T48" fmla="*/ 726 w 1451"/>
                  <a:gd name="T49" fmla="*/ 1252 h 1346"/>
                  <a:gd name="T50" fmla="*/ 594 w 1451"/>
                  <a:gd name="T51" fmla="*/ 1215 h 1346"/>
                  <a:gd name="T52" fmla="*/ 466 w 1451"/>
                  <a:gd name="T53" fmla="*/ 1169 h 1346"/>
                  <a:gd name="T54" fmla="*/ 347 w 1451"/>
                  <a:gd name="T55" fmla="*/ 1114 h 1346"/>
                  <a:gd name="T56" fmla="*/ 242 w 1451"/>
                  <a:gd name="T57" fmla="*/ 1049 h 1346"/>
                  <a:gd name="T58" fmla="*/ 154 w 1451"/>
                  <a:gd name="T59" fmla="*/ 971 h 1346"/>
                  <a:gd name="T60" fmla="*/ 85 w 1451"/>
                  <a:gd name="T61" fmla="*/ 879 h 1346"/>
                  <a:gd name="T62" fmla="*/ 36 w 1451"/>
                  <a:gd name="T63" fmla="*/ 778 h 1346"/>
                  <a:gd name="T64" fmla="*/ 9 w 1451"/>
                  <a:gd name="T65" fmla="*/ 669 h 1346"/>
                  <a:gd name="T66" fmla="*/ 0 w 1451"/>
                  <a:gd name="T67" fmla="*/ 559 h 1346"/>
                  <a:gd name="T68" fmla="*/ 15 w 1451"/>
                  <a:gd name="T69" fmla="*/ 448 h 1346"/>
                  <a:gd name="T70" fmla="*/ 50 w 1451"/>
                  <a:gd name="T71" fmla="*/ 342 h 1346"/>
                  <a:gd name="T72" fmla="*/ 107 w 1451"/>
                  <a:gd name="T73" fmla="*/ 242 h 1346"/>
                  <a:gd name="T74" fmla="*/ 187 w 1451"/>
                  <a:gd name="T75" fmla="*/ 152 h 1346"/>
                  <a:gd name="T76" fmla="*/ 278 w 1451"/>
                  <a:gd name="T77" fmla="*/ 84 h 1346"/>
                  <a:gd name="T78" fmla="*/ 380 w 1451"/>
                  <a:gd name="T79" fmla="*/ 35 h 1346"/>
                  <a:gd name="T80" fmla="*/ 487 w 1451"/>
                  <a:gd name="T81" fmla="*/ 7 h 1346"/>
                  <a:gd name="T82" fmla="*/ 597 w 1451"/>
                  <a:gd name="T83" fmla="*/ 0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1" h="1346">
                    <a:moveTo>
                      <a:pt x="597" y="0"/>
                    </a:moveTo>
                    <a:lnTo>
                      <a:pt x="653" y="3"/>
                    </a:lnTo>
                    <a:lnTo>
                      <a:pt x="708" y="14"/>
                    </a:lnTo>
                    <a:lnTo>
                      <a:pt x="763" y="29"/>
                    </a:lnTo>
                    <a:lnTo>
                      <a:pt x="815" y="49"/>
                    </a:lnTo>
                    <a:lnTo>
                      <a:pt x="866" y="75"/>
                    </a:lnTo>
                    <a:lnTo>
                      <a:pt x="915" y="107"/>
                    </a:lnTo>
                    <a:lnTo>
                      <a:pt x="962" y="143"/>
                    </a:lnTo>
                    <a:lnTo>
                      <a:pt x="1001" y="183"/>
                    </a:lnTo>
                    <a:lnTo>
                      <a:pt x="1041" y="226"/>
                    </a:lnTo>
                    <a:lnTo>
                      <a:pt x="1077" y="273"/>
                    </a:lnTo>
                    <a:lnTo>
                      <a:pt x="1112" y="325"/>
                    </a:lnTo>
                    <a:lnTo>
                      <a:pt x="1144" y="379"/>
                    </a:lnTo>
                    <a:lnTo>
                      <a:pt x="1174" y="437"/>
                    </a:lnTo>
                    <a:lnTo>
                      <a:pt x="1204" y="495"/>
                    </a:lnTo>
                    <a:lnTo>
                      <a:pt x="1231" y="555"/>
                    </a:lnTo>
                    <a:lnTo>
                      <a:pt x="1256" y="617"/>
                    </a:lnTo>
                    <a:lnTo>
                      <a:pt x="1280" y="679"/>
                    </a:lnTo>
                    <a:lnTo>
                      <a:pt x="1302" y="742"/>
                    </a:lnTo>
                    <a:lnTo>
                      <a:pt x="1322" y="803"/>
                    </a:lnTo>
                    <a:lnTo>
                      <a:pt x="1341" y="864"/>
                    </a:lnTo>
                    <a:lnTo>
                      <a:pt x="1358" y="923"/>
                    </a:lnTo>
                    <a:lnTo>
                      <a:pt x="1373" y="981"/>
                    </a:lnTo>
                    <a:lnTo>
                      <a:pt x="1387" y="1036"/>
                    </a:lnTo>
                    <a:lnTo>
                      <a:pt x="1400" y="1089"/>
                    </a:lnTo>
                    <a:lnTo>
                      <a:pt x="1412" y="1138"/>
                    </a:lnTo>
                    <a:lnTo>
                      <a:pt x="1421" y="1182"/>
                    </a:lnTo>
                    <a:lnTo>
                      <a:pt x="1429" y="1223"/>
                    </a:lnTo>
                    <a:lnTo>
                      <a:pt x="1436" y="1259"/>
                    </a:lnTo>
                    <a:lnTo>
                      <a:pt x="1442" y="1289"/>
                    </a:lnTo>
                    <a:lnTo>
                      <a:pt x="1446" y="1314"/>
                    </a:lnTo>
                    <a:lnTo>
                      <a:pt x="1449" y="1331"/>
                    </a:lnTo>
                    <a:lnTo>
                      <a:pt x="1450" y="1343"/>
                    </a:lnTo>
                    <a:lnTo>
                      <a:pt x="1451" y="1346"/>
                    </a:lnTo>
                    <a:lnTo>
                      <a:pt x="1447" y="1346"/>
                    </a:lnTo>
                    <a:lnTo>
                      <a:pt x="1435" y="1346"/>
                    </a:lnTo>
                    <a:lnTo>
                      <a:pt x="1415" y="1345"/>
                    </a:lnTo>
                    <a:lnTo>
                      <a:pt x="1389" y="1344"/>
                    </a:lnTo>
                    <a:lnTo>
                      <a:pt x="1356" y="1343"/>
                    </a:lnTo>
                    <a:lnTo>
                      <a:pt x="1316" y="1339"/>
                    </a:lnTo>
                    <a:lnTo>
                      <a:pt x="1272" y="1337"/>
                    </a:lnTo>
                    <a:lnTo>
                      <a:pt x="1223" y="1332"/>
                    </a:lnTo>
                    <a:lnTo>
                      <a:pt x="1170" y="1327"/>
                    </a:lnTo>
                    <a:lnTo>
                      <a:pt x="1114" y="1321"/>
                    </a:lnTo>
                    <a:lnTo>
                      <a:pt x="1053" y="1313"/>
                    </a:lnTo>
                    <a:lnTo>
                      <a:pt x="991" y="1303"/>
                    </a:lnTo>
                    <a:lnTo>
                      <a:pt x="927" y="1293"/>
                    </a:lnTo>
                    <a:lnTo>
                      <a:pt x="860" y="1281"/>
                    </a:lnTo>
                    <a:lnTo>
                      <a:pt x="794" y="1267"/>
                    </a:lnTo>
                    <a:lnTo>
                      <a:pt x="726" y="1252"/>
                    </a:lnTo>
                    <a:lnTo>
                      <a:pt x="660" y="1234"/>
                    </a:lnTo>
                    <a:lnTo>
                      <a:pt x="594" y="1215"/>
                    </a:lnTo>
                    <a:lnTo>
                      <a:pt x="529" y="1193"/>
                    </a:lnTo>
                    <a:lnTo>
                      <a:pt x="466" y="1169"/>
                    </a:lnTo>
                    <a:lnTo>
                      <a:pt x="405" y="1142"/>
                    </a:lnTo>
                    <a:lnTo>
                      <a:pt x="347" y="1114"/>
                    </a:lnTo>
                    <a:lnTo>
                      <a:pt x="292" y="1083"/>
                    </a:lnTo>
                    <a:lnTo>
                      <a:pt x="242" y="1049"/>
                    </a:lnTo>
                    <a:lnTo>
                      <a:pt x="197" y="1012"/>
                    </a:lnTo>
                    <a:lnTo>
                      <a:pt x="154" y="971"/>
                    </a:lnTo>
                    <a:lnTo>
                      <a:pt x="117" y="927"/>
                    </a:lnTo>
                    <a:lnTo>
                      <a:pt x="85" y="879"/>
                    </a:lnTo>
                    <a:lnTo>
                      <a:pt x="57" y="829"/>
                    </a:lnTo>
                    <a:lnTo>
                      <a:pt x="36" y="778"/>
                    </a:lnTo>
                    <a:lnTo>
                      <a:pt x="19" y="724"/>
                    </a:lnTo>
                    <a:lnTo>
                      <a:pt x="9" y="669"/>
                    </a:lnTo>
                    <a:lnTo>
                      <a:pt x="2" y="615"/>
                    </a:lnTo>
                    <a:lnTo>
                      <a:pt x="0" y="559"/>
                    </a:lnTo>
                    <a:lnTo>
                      <a:pt x="5" y="504"/>
                    </a:lnTo>
                    <a:lnTo>
                      <a:pt x="15" y="448"/>
                    </a:lnTo>
                    <a:lnTo>
                      <a:pt x="31" y="395"/>
                    </a:lnTo>
                    <a:lnTo>
                      <a:pt x="50" y="342"/>
                    </a:lnTo>
                    <a:lnTo>
                      <a:pt x="77" y="291"/>
                    </a:lnTo>
                    <a:lnTo>
                      <a:pt x="107" y="242"/>
                    </a:lnTo>
                    <a:lnTo>
                      <a:pt x="145" y="195"/>
                    </a:lnTo>
                    <a:lnTo>
                      <a:pt x="187" y="152"/>
                    </a:lnTo>
                    <a:lnTo>
                      <a:pt x="231" y="115"/>
                    </a:lnTo>
                    <a:lnTo>
                      <a:pt x="278" y="84"/>
                    </a:lnTo>
                    <a:lnTo>
                      <a:pt x="327" y="57"/>
                    </a:lnTo>
                    <a:lnTo>
                      <a:pt x="380" y="35"/>
                    </a:lnTo>
                    <a:lnTo>
                      <a:pt x="432" y="17"/>
                    </a:lnTo>
                    <a:lnTo>
                      <a:pt x="487" y="7"/>
                    </a:lnTo>
                    <a:lnTo>
                      <a:pt x="543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02"/>
              <p:cNvSpPr>
                <a:spLocks/>
              </p:cNvSpPr>
              <p:nvPr userDrawn="1"/>
            </p:nvSpPr>
            <p:spPr bwMode="auto">
              <a:xfrm>
                <a:off x="-234" y="152"/>
                <a:ext cx="789" cy="609"/>
              </a:xfrm>
              <a:custGeom>
                <a:avLst/>
                <a:gdLst>
                  <a:gd name="T0" fmla="*/ 1086 w 1578"/>
                  <a:gd name="T1" fmla="*/ 1 h 1217"/>
                  <a:gd name="T2" fmla="*/ 1207 w 1578"/>
                  <a:gd name="T3" fmla="*/ 5 h 1217"/>
                  <a:gd name="T4" fmla="*/ 1318 w 1578"/>
                  <a:gd name="T5" fmla="*/ 14 h 1217"/>
                  <a:gd name="T6" fmla="*/ 1413 w 1578"/>
                  <a:gd name="T7" fmla="*/ 23 h 1217"/>
                  <a:gd name="T8" fmla="*/ 1490 w 1578"/>
                  <a:gd name="T9" fmla="*/ 32 h 1217"/>
                  <a:gd name="T10" fmla="*/ 1546 w 1578"/>
                  <a:gd name="T11" fmla="*/ 39 h 1217"/>
                  <a:gd name="T12" fmla="*/ 1575 w 1578"/>
                  <a:gd name="T13" fmla="*/ 44 h 1217"/>
                  <a:gd name="T14" fmla="*/ 1577 w 1578"/>
                  <a:gd name="T15" fmla="*/ 47 h 1217"/>
                  <a:gd name="T16" fmla="*/ 1569 w 1578"/>
                  <a:gd name="T17" fmla="*/ 72 h 1217"/>
                  <a:gd name="T18" fmla="*/ 1551 w 1578"/>
                  <a:gd name="T19" fmla="*/ 117 h 1217"/>
                  <a:gd name="T20" fmla="*/ 1526 w 1578"/>
                  <a:gd name="T21" fmla="*/ 181 h 1217"/>
                  <a:gd name="T22" fmla="*/ 1493 w 1578"/>
                  <a:gd name="T23" fmla="*/ 259 h 1217"/>
                  <a:gd name="T24" fmla="*/ 1454 w 1578"/>
                  <a:gd name="T25" fmla="*/ 349 h 1217"/>
                  <a:gd name="T26" fmla="*/ 1406 w 1578"/>
                  <a:gd name="T27" fmla="*/ 447 h 1217"/>
                  <a:gd name="T28" fmla="*/ 1352 w 1578"/>
                  <a:gd name="T29" fmla="*/ 551 h 1217"/>
                  <a:gd name="T30" fmla="*/ 1293 w 1578"/>
                  <a:gd name="T31" fmla="*/ 657 h 1217"/>
                  <a:gd name="T32" fmla="*/ 1228 w 1578"/>
                  <a:gd name="T33" fmla="*/ 761 h 1217"/>
                  <a:gd name="T34" fmla="*/ 1157 w 1578"/>
                  <a:gd name="T35" fmla="*/ 862 h 1217"/>
                  <a:gd name="T36" fmla="*/ 1081 w 1578"/>
                  <a:gd name="T37" fmla="*/ 956 h 1217"/>
                  <a:gd name="T38" fmla="*/ 1001 w 1578"/>
                  <a:gd name="T39" fmla="*/ 1039 h 1217"/>
                  <a:gd name="T40" fmla="*/ 917 w 1578"/>
                  <a:gd name="T41" fmla="*/ 1107 h 1217"/>
                  <a:gd name="T42" fmla="*/ 821 w 1578"/>
                  <a:gd name="T43" fmla="*/ 1163 h 1217"/>
                  <a:gd name="T44" fmla="*/ 711 w 1578"/>
                  <a:gd name="T45" fmla="*/ 1202 h 1217"/>
                  <a:gd name="T46" fmla="*/ 601 w 1578"/>
                  <a:gd name="T47" fmla="*/ 1217 h 1217"/>
                  <a:gd name="T48" fmla="*/ 489 w 1578"/>
                  <a:gd name="T49" fmla="*/ 1210 h 1217"/>
                  <a:gd name="T50" fmla="*/ 382 w 1578"/>
                  <a:gd name="T51" fmla="*/ 1182 h 1217"/>
                  <a:gd name="T52" fmla="*/ 281 w 1578"/>
                  <a:gd name="T53" fmla="*/ 1134 h 1217"/>
                  <a:gd name="T54" fmla="*/ 191 w 1578"/>
                  <a:gd name="T55" fmla="*/ 1068 h 1217"/>
                  <a:gd name="T56" fmla="*/ 113 w 1578"/>
                  <a:gd name="T57" fmla="*/ 983 h 1217"/>
                  <a:gd name="T58" fmla="*/ 53 w 1578"/>
                  <a:gd name="T59" fmla="*/ 880 h 1217"/>
                  <a:gd name="T60" fmla="*/ 15 w 1578"/>
                  <a:gd name="T61" fmla="*/ 772 h 1217"/>
                  <a:gd name="T62" fmla="*/ 0 w 1578"/>
                  <a:gd name="T63" fmla="*/ 660 h 1217"/>
                  <a:gd name="T64" fmla="*/ 7 w 1578"/>
                  <a:gd name="T65" fmla="*/ 548 h 1217"/>
                  <a:gd name="T66" fmla="*/ 34 w 1578"/>
                  <a:gd name="T67" fmla="*/ 441 h 1217"/>
                  <a:gd name="T68" fmla="*/ 82 w 1578"/>
                  <a:gd name="T69" fmla="*/ 341 h 1217"/>
                  <a:gd name="T70" fmla="*/ 149 w 1578"/>
                  <a:gd name="T71" fmla="*/ 250 h 1217"/>
                  <a:gd name="T72" fmla="*/ 234 w 1578"/>
                  <a:gd name="T73" fmla="*/ 172 h 1217"/>
                  <a:gd name="T74" fmla="*/ 333 w 1578"/>
                  <a:gd name="T75" fmla="*/ 114 h 1217"/>
                  <a:gd name="T76" fmla="*/ 444 w 1578"/>
                  <a:gd name="T77" fmla="*/ 70 h 1217"/>
                  <a:gd name="T78" fmla="*/ 565 w 1578"/>
                  <a:gd name="T79" fmla="*/ 38 h 1217"/>
                  <a:gd name="T80" fmla="*/ 693 w 1578"/>
                  <a:gd name="T81" fmla="*/ 17 h 1217"/>
                  <a:gd name="T82" fmla="*/ 825 w 1578"/>
                  <a:gd name="T83" fmla="*/ 4 h 1217"/>
                  <a:gd name="T84" fmla="*/ 957 w 1578"/>
                  <a:gd name="T85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1217">
                    <a:moveTo>
                      <a:pt x="1022" y="0"/>
                    </a:moveTo>
                    <a:lnTo>
                      <a:pt x="1086" y="1"/>
                    </a:lnTo>
                    <a:lnTo>
                      <a:pt x="1148" y="3"/>
                    </a:lnTo>
                    <a:lnTo>
                      <a:pt x="1207" y="5"/>
                    </a:lnTo>
                    <a:lnTo>
                      <a:pt x="1264" y="9"/>
                    </a:lnTo>
                    <a:lnTo>
                      <a:pt x="1318" y="14"/>
                    </a:lnTo>
                    <a:lnTo>
                      <a:pt x="1368" y="18"/>
                    </a:lnTo>
                    <a:lnTo>
                      <a:pt x="1413" y="23"/>
                    </a:lnTo>
                    <a:lnTo>
                      <a:pt x="1454" y="28"/>
                    </a:lnTo>
                    <a:lnTo>
                      <a:pt x="1490" y="32"/>
                    </a:lnTo>
                    <a:lnTo>
                      <a:pt x="1521" y="36"/>
                    </a:lnTo>
                    <a:lnTo>
                      <a:pt x="1546" y="39"/>
                    </a:lnTo>
                    <a:lnTo>
                      <a:pt x="1563" y="43"/>
                    </a:lnTo>
                    <a:lnTo>
                      <a:pt x="1575" y="44"/>
                    </a:lnTo>
                    <a:lnTo>
                      <a:pt x="1578" y="45"/>
                    </a:lnTo>
                    <a:lnTo>
                      <a:pt x="1577" y="47"/>
                    </a:lnTo>
                    <a:lnTo>
                      <a:pt x="1574" y="57"/>
                    </a:lnTo>
                    <a:lnTo>
                      <a:pt x="1569" y="72"/>
                    </a:lnTo>
                    <a:lnTo>
                      <a:pt x="1561" y="93"/>
                    </a:lnTo>
                    <a:lnTo>
                      <a:pt x="1551" y="117"/>
                    </a:lnTo>
                    <a:lnTo>
                      <a:pt x="1540" y="148"/>
                    </a:lnTo>
                    <a:lnTo>
                      <a:pt x="1526" y="181"/>
                    </a:lnTo>
                    <a:lnTo>
                      <a:pt x="1511" y="219"/>
                    </a:lnTo>
                    <a:lnTo>
                      <a:pt x="1493" y="259"/>
                    </a:lnTo>
                    <a:lnTo>
                      <a:pt x="1475" y="302"/>
                    </a:lnTo>
                    <a:lnTo>
                      <a:pt x="1454" y="349"/>
                    </a:lnTo>
                    <a:lnTo>
                      <a:pt x="1430" y="397"/>
                    </a:lnTo>
                    <a:lnTo>
                      <a:pt x="1406" y="447"/>
                    </a:lnTo>
                    <a:lnTo>
                      <a:pt x="1380" y="498"/>
                    </a:lnTo>
                    <a:lnTo>
                      <a:pt x="1352" y="551"/>
                    </a:lnTo>
                    <a:lnTo>
                      <a:pt x="1325" y="604"/>
                    </a:lnTo>
                    <a:lnTo>
                      <a:pt x="1293" y="657"/>
                    </a:lnTo>
                    <a:lnTo>
                      <a:pt x="1262" y="709"/>
                    </a:lnTo>
                    <a:lnTo>
                      <a:pt x="1228" y="761"/>
                    </a:lnTo>
                    <a:lnTo>
                      <a:pt x="1193" y="813"/>
                    </a:lnTo>
                    <a:lnTo>
                      <a:pt x="1157" y="862"/>
                    </a:lnTo>
                    <a:lnTo>
                      <a:pt x="1120" y="909"/>
                    </a:lnTo>
                    <a:lnTo>
                      <a:pt x="1081" y="956"/>
                    </a:lnTo>
                    <a:lnTo>
                      <a:pt x="1042" y="998"/>
                    </a:lnTo>
                    <a:lnTo>
                      <a:pt x="1001" y="1039"/>
                    </a:lnTo>
                    <a:lnTo>
                      <a:pt x="959" y="1075"/>
                    </a:lnTo>
                    <a:lnTo>
                      <a:pt x="917" y="1107"/>
                    </a:lnTo>
                    <a:lnTo>
                      <a:pt x="873" y="1135"/>
                    </a:lnTo>
                    <a:lnTo>
                      <a:pt x="821" y="1163"/>
                    </a:lnTo>
                    <a:lnTo>
                      <a:pt x="767" y="1186"/>
                    </a:lnTo>
                    <a:lnTo>
                      <a:pt x="711" y="1202"/>
                    </a:lnTo>
                    <a:lnTo>
                      <a:pt x="657" y="1211"/>
                    </a:lnTo>
                    <a:lnTo>
                      <a:pt x="601" y="1217"/>
                    </a:lnTo>
                    <a:lnTo>
                      <a:pt x="545" y="1216"/>
                    </a:lnTo>
                    <a:lnTo>
                      <a:pt x="489" y="1210"/>
                    </a:lnTo>
                    <a:lnTo>
                      <a:pt x="434" y="1198"/>
                    </a:lnTo>
                    <a:lnTo>
                      <a:pt x="382" y="1182"/>
                    </a:lnTo>
                    <a:lnTo>
                      <a:pt x="331" y="1161"/>
                    </a:lnTo>
                    <a:lnTo>
                      <a:pt x="281" y="1134"/>
                    </a:lnTo>
                    <a:lnTo>
                      <a:pt x="234" y="1104"/>
                    </a:lnTo>
                    <a:lnTo>
                      <a:pt x="191" y="1068"/>
                    </a:lnTo>
                    <a:lnTo>
                      <a:pt x="150" y="1027"/>
                    </a:lnTo>
                    <a:lnTo>
                      <a:pt x="113" y="983"/>
                    </a:lnTo>
                    <a:lnTo>
                      <a:pt x="81" y="933"/>
                    </a:lnTo>
                    <a:lnTo>
                      <a:pt x="53" y="880"/>
                    </a:lnTo>
                    <a:lnTo>
                      <a:pt x="32" y="827"/>
                    </a:lnTo>
                    <a:lnTo>
                      <a:pt x="15" y="772"/>
                    </a:lnTo>
                    <a:lnTo>
                      <a:pt x="5" y="716"/>
                    </a:lnTo>
                    <a:lnTo>
                      <a:pt x="0" y="660"/>
                    </a:lnTo>
                    <a:lnTo>
                      <a:pt x="1" y="604"/>
                    </a:lnTo>
                    <a:lnTo>
                      <a:pt x="7" y="548"/>
                    </a:lnTo>
                    <a:lnTo>
                      <a:pt x="18" y="495"/>
                    </a:lnTo>
                    <a:lnTo>
                      <a:pt x="34" y="441"/>
                    </a:lnTo>
                    <a:lnTo>
                      <a:pt x="56" y="390"/>
                    </a:lnTo>
                    <a:lnTo>
                      <a:pt x="82" y="341"/>
                    </a:lnTo>
                    <a:lnTo>
                      <a:pt x="113" y="294"/>
                    </a:lnTo>
                    <a:lnTo>
                      <a:pt x="149" y="250"/>
                    </a:lnTo>
                    <a:lnTo>
                      <a:pt x="189" y="209"/>
                    </a:lnTo>
                    <a:lnTo>
                      <a:pt x="234" y="172"/>
                    </a:lnTo>
                    <a:lnTo>
                      <a:pt x="283" y="139"/>
                    </a:lnTo>
                    <a:lnTo>
                      <a:pt x="333" y="114"/>
                    </a:lnTo>
                    <a:lnTo>
                      <a:pt x="387" y="90"/>
                    </a:lnTo>
                    <a:lnTo>
                      <a:pt x="444" y="70"/>
                    </a:lnTo>
                    <a:lnTo>
                      <a:pt x="503" y="53"/>
                    </a:lnTo>
                    <a:lnTo>
                      <a:pt x="565" y="38"/>
                    </a:lnTo>
                    <a:lnTo>
                      <a:pt x="628" y="26"/>
                    </a:lnTo>
                    <a:lnTo>
                      <a:pt x="693" y="17"/>
                    </a:lnTo>
                    <a:lnTo>
                      <a:pt x="759" y="10"/>
                    </a:lnTo>
                    <a:lnTo>
                      <a:pt x="825" y="4"/>
                    </a:lnTo>
                    <a:lnTo>
                      <a:pt x="892" y="2"/>
                    </a:lnTo>
                    <a:lnTo>
                      <a:pt x="957" y="0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1" name="Freeform 112"/>
            <p:cNvSpPr>
              <a:spLocks noEditPoints="1"/>
            </p:cNvSpPr>
            <p:nvPr userDrawn="1"/>
          </p:nvSpPr>
          <p:spPr bwMode="auto">
            <a:xfrm>
              <a:off x="5366691" y="4350781"/>
              <a:ext cx="295322" cy="326037"/>
            </a:xfrm>
            <a:custGeom>
              <a:avLst/>
              <a:gdLst>
                <a:gd name="T0" fmla="*/ 1675 w 2572"/>
                <a:gd name="T1" fmla="*/ 1916 h 3786"/>
                <a:gd name="T2" fmla="*/ 1613 w 2572"/>
                <a:gd name="T3" fmla="*/ 1998 h 3786"/>
                <a:gd name="T4" fmla="*/ 1522 w 2572"/>
                <a:gd name="T5" fmla="*/ 2126 h 3786"/>
                <a:gd name="T6" fmla="*/ 1423 w 2572"/>
                <a:gd name="T7" fmla="*/ 2286 h 3786"/>
                <a:gd name="T8" fmla="*/ 1337 w 2572"/>
                <a:gd name="T9" fmla="*/ 2464 h 3786"/>
                <a:gd name="T10" fmla="*/ 1285 w 2572"/>
                <a:gd name="T11" fmla="*/ 2642 h 3786"/>
                <a:gd name="T12" fmla="*/ 1290 w 2572"/>
                <a:gd name="T13" fmla="*/ 2829 h 3786"/>
                <a:gd name="T14" fmla="*/ 1382 w 2572"/>
                <a:gd name="T15" fmla="*/ 3002 h 3786"/>
                <a:gd name="T16" fmla="*/ 1542 w 2572"/>
                <a:gd name="T17" fmla="*/ 3113 h 3786"/>
                <a:gd name="T18" fmla="*/ 1744 w 2572"/>
                <a:gd name="T19" fmla="*/ 3137 h 3786"/>
                <a:gd name="T20" fmla="*/ 1928 w 2572"/>
                <a:gd name="T21" fmla="*/ 3067 h 3786"/>
                <a:gd name="T22" fmla="*/ 2058 w 2572"/>
                <a:gd name="T23" fmla="*/ 2921 h 3786"/>
                <a:gd name="T24" fmla="*/ 2106 w 2572"/>
                <a:gd name="T25" fmla="*/ 2728 h 3786"/>
                <a:gd name="T26" fmla="*/ 2077 w 2572"/>
                <a:gd name="T27" fmla="*/ 2554 h 3786"/>
                <a:gd name="T28" fmla="*/ 2006 w 2572"/>
                <a:gd name="T29" fmla="*/ 2374 h 3786"/>
                <a:gd name="T30" fmla="*/ 1912 w 2572"/>
                <a:gd name="T31" fmla="*/ 2203 h 3786"/>
                <a:gd name="T32" fmla="*/ 1815 w 2572"/>
                <a:gd name="T33" fmla="*/ 2057 h 3786"/>
                <a:gd name="T34" fmla="*/ 1735 w 2572"/>
                <a:gd name="T35" fmla="*/ 1951 h 3786"/>
                <a:gd name="T36" fmla="*/ 1693 w 2572"/>
                <a:gd name="T37" fmla="*/ 1899 h 3786"/>
                <a:gd name="T38" fmla="*/ 1414 w 2572"/>
                <a:gd name="T39" fmla="*/ 151 h 3786"/>
                <a:gd name="T40" fmla="*/ 1474 w 2572"/>
                <a:gd name="T41" fmla="*/ 225 h 3786"/>
                <a:gd name="T42" fmla="*/ 1585 w 2572"/>
                <a:gd name="T43" fmla="*/ 366 h 3786"/>
                <a:gd name="T44" fmla="*/ 1730 w 2572"/>
                <a:gd name="T45" fmla="*/ 563 h 3786"/>
                <a:gd name="T46" fmla="*/ 1898 w 2572"/>
                <a:gd name="T47" fmla="*/ 807 h 3786"/>
                <a:gd name="T48" fmla="*/ 2074 w 2572"/>
                <a:gd name="T49" fmla="*/ 1086 h 3786"/>
                <a:gd name="T50" fmla="*/ 2241 w 2572"/>
                <a:gd name="T51" fmla="*/ 1390 h 3786"/>
                <a:gd name="T52" fmla="*/ 2388 w 2572"/>
                <a:gd name="T53" fmla="*/ 1710 h 3786"/>
                <a:gd name="T54" fmla="*/ 2500 w 2572"/>
                <a:gd name="T55" fmla="*/ 2034 h 3786"/>
                <a:gd name="T56" fmla="*/ 2563 w 2572"/>
                <a:gd name="T57" fmla="*/ 2351 h 3786"/>
                <a:gd name="T58" fmla="*/ 2558 w 2572"/>
                <a:gd name="T59" fmla="*/ 2693 h 3786"/>
                <a:gd name="T60" fmla="*/ 2452 w 2572"/>
                <a:gd name="T61" fmla="*/ 3044 h 3786"/>
                <a:gd name="T62" fmla="*/ 2256 w 2572"/>
                <a:gd name="T63" fmla="*/ 3344 h 3786"/>
                <a:gd name="T64" fmla="*/ 1986 w 2572"/>
                <a:gd name="T65" fmla="*/ 3580 h 3786"/>
                <a:gd name="T66" fmla="*/ 1656 w 2572"/>
                <a:gd name="T67" fmla="*/ 3732 h 3786"/>
                <a:gd name="T68" fmla="*/ 1285 w 2572"/>
                <a:gd name="T69" fmla="*/ 3786 h 3786"/>
                <a:gd name="T70" fmla="*/ 914 w 2572"/>
                <a:gd name="T71" fmla="*/ 3732 h 3786"/>
                <a:gd name="T72" fmla="*/ 586 w 2572"/>
                <a:gd name="T73" fmla="*/ 3580 h 3786"/>
                <a:gd name="T74" fmla="*/ 316 w 2572"/>
                <a:gd name="T75" fmla="*/ 3344 h 3786"/>
                <a:gd name="T76" fmla="*/ 119 w 2572"/>
                <a:gd name="T77" fmla="*/ 3044 h 3786"/>
                <a:gd name="T78" fmla="*/ 14 w 2572"/>
                <a:gd name="T79" fmla="*/ 2693 h 3786"/>
                <a:gd name="T80" fmla="*/ 8 w 2572"/>
                <a:gd name="T81" fmla="*/ 2351 h 3786"/>
                <a:gd name="T82" fmla="*/ 72 w 2572"/>
                <a:gd name="T83" fmla="*/ 2034 h 3786"/>
                <a:gd name="T84" fmla="*/ 183 w 2572"/>
                <a:gd name="T85" fmla="*/ 1710 h 3786"/>
                <a:gd name="T86" fmla="*/ 331 w 2572"/>
                <a:gd name="T87" fmla="*/ 1390 h 3786"/>
                <a:gd name="T88" fmla="*/ 498 w 2572"/>
                <a:gd name="T89" fmla="*/ 1086 h 3786"/>
                <a:gd name="T90" fmla="*/ 673 w 2572"/>
                <a:gd name="T91" fmla="*/ 807 h 3786"/>
                <a:gd name="T92" fmla="*/ 840 w 2572"/>
                <a:gd name="T93" fmla="*/ 563 h 3786"/>
                <a:gd name="T94" fmla="*/ 987 w 2572"/>
                <a:gd name="T95" fmla="*/ 366 h 3786"/>
                <a:gd name="T96" fmla="*/ 1097 w 2572"/>
                <a:gd name="T97" fmla="*/ 225 h 3786"/>
                <a:gd name="T98" fmla="*/ 1158 w 2572"/>
                <a:gd name="T99" fmla="*/ 151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2" h="3786">
                  <a:moveTo>
                    <a:pt x="1692" y="1897"/>
                  </a:moveTo>
                  <a:lnTo>
                    <a:pt x="1690" y="1899"/>
                  </a:lnTo>
                  <a:lnTo>
                    <a:pt x="1684" y="1906"/>
                  </a:lnTo>
                  <a:lnTo>
                    <a:pt x="1675" y="1916"/>
                  </a:lnTo>
                  <a:lnTo>
                    <a:pt x="1663" y="1931"/>
                  </a:lnTo>
                  <a:lnTo>
                    <a:pt x="1648" y="1951"/>
                  </a:lnTo>
                  <a:lnTo>
                    <a:pt x="1632" y="1973"/>
                  </a:lnTo>
                  <a:lnTo>
                    <a:pt x="1613" y="1998"/>
                  </a:lnTo>
                  <a:lnTo>
                    <a:pt x="1592" y="2026"/>
                  </a:lnTo>
                  <a:lnTo>
                    <a:pt x="1570" y="2057"/>
                  </a:lnTo>
                  <a:lnTo>
                    <a:pt x="1547" y="2090"/>
                  </a:lnTo>
                  <a:lnTo>
                    <a:pt x="1522" y="2126"/>
                  </a:lnTo>
                  <a:lnTo>
                    <a:pt x="1497" y="2164"/>
                  </a:lnTo>
                  <a:lnTo>
                    <a:pt x="1473" y="2203"/>
                  </a:lnTo>
                  <a:lnTo>
                    <a:pt x="1447" y="2245"/>
                  </a:lnTo>
                  <a:lnTo>
                    <a:pt x="1423" y="2286"/>
                  </a:lnTo>
                  <a:lnTo>
                    <a:pt x="1400" y="2330"/>
                  </a:lnTo>
                  <a:lnTo>
                    <a:pt x="1378" y="2374"/>
                  </a:lnTo>
                  <a:lnTo>
                    <a:pt x="1357" y="2419"/>
                  </a:lnTo>
                  <a:lnTo>
                    <a:pt x="1337" y="2464"/>
                  </a:lnTo>
                  <a:lnTo>
                    <a:pt x="1321" y="2509"/>
                  </a:lnTo>
                  <a:lnTo>
                    <a:pt x="1306" y="2554"/>
                  </a:lnTo>
                  <a:lnTo>
                    <a:pt x="1295" y="2599"/>
                  </a:lnTo>
                  <a:lnTo>
                    <a:pt x="1285" y="2642"/>
                  </a:lnTo>
                  <a:lnTo>
                    <a:pt x="1280" y="2685"/>
                  </a:lnTo>
                  <a:lnTo>
                    <a:pt x="1277" y="2728"/>
                  </a:lnTo>
                  <a:lnTo>
                    <a:pt x="1281" y="2778"/>
                  </a:lnTo>
                  <a:lnTo>
                    <a:pt x="1290" y="2829"/>
                  </a:lnTo>
                  <a:lnTo>
                    <a:pt x="1305" y="2876"/>
                  </a:lnTo>
                  <a:lnTo>
                    <a:pt x="1326" y="2921"/>
                  </a:lnTo>
                  <a:lnTo>
                    <a:pt x="1351" y="2963"/>
                  </a:lnTo>
                  <a:lnTo>
                    <a:pt x="1382" y="3002"/>
                  </a:lnTo>
                  <a:lnTo>
                    <a:pt x="1417" y="3035"/>
                  </a:lnTo>
                  <a:lnTo>
                    <a:pt x="1455" y="3067"/>
                  </a:lnTo>
                  <a:lnTo>
                    <a:pt x="1497" y="3092"/>
                  </a:lnTo>
                  <a:lnTo>
                    <a:pt x="1542" y="3113"/>
                  </a:lnTo>
                  <a:lnTo>
                    <a:pt x="1589" y="3128"/>
                  </a:lnTo>
                  <a:lnTo>
                    <a:pt x="1640" y="3137"/>
                  </a:lnTo>
                  <a:lnTo>
                    <a:pt x="1692" y="3140"/>
                  </a:lnTo>
                  <a:lnTo>
                    <a:pt x="1744" y="3137"/>
                  </a:lnTo>
                  <a:lnTo>
                    <a:pt x="1794" y="3128"/>
                  </a:lnTo>
                  <a:lnTo>
                    <a:pt x="1841" y="3113"/>
                  </a:lnTo>
                  <a:lnTo>
                    <a:pt x="1886" y="3092"/>
                  </a:lnTo>
                  <a:lnTo>
                    <a:pt x="1928" y="3067"/>
                  </a:lnTo>
                  <a:lnTo>
                    <a:pt x="1967" y="3035"/>
                  </a:lnTo>
                  <a:lnTo>
                    <a:pt x="2002" y="3002"/>
                  </a:lnTo>
                  <a:lnTo>
                    <a:pt x="2032" y="2963"/>
                  </a:lnTo>
                  <a:lnTo>
                    <a:pt x="2058" y="2921"/>
                  </a:lnTo>
                  <a:lnTo>
                    <a:pt x="2078" y="2876"/>
                  </a:lnTo>
                  <a:lnTo>
                    <a:pt x="2093" y="2829"/>
                  </a:lnTo>
                  <a:lnTo>
                    <a:pt x="2103" y="2778"/>
                  </a:lnTo>
                  <a:lnTo>
                    <a:pt x="2106" y="2728"/>
                  </a:lnTo>
                  <a:lnTo>
                    <a:pt x="2104" y="2685"/>
                  </a:lnTo>
                  <a:lnTo>
                    <a:pt x="2099" y="2642"/>
                  </a:lnTo>
                  <a:lnTo>
                    <a:pt x="2090" y="2599"/>
                  </a:lnTo>
                  <a:lnTo>
                    <a:pt x="2077" y="2554"/>
                  </a:lnTo>
                  <a:lnTo>
                    <a:pt x="2063" y="2509"/>
                  </a:lnTo>
                  <a:lnTo>
                    <a:pt x="2046" y="2464"/>
                  </a:lnTo>
                  <a:lnTo>
                    <a:pt x="2027" y="2419"/>
                  </a:lnTo>
                  <a:lnTo>
                    <a:pt x="2006" y="2374"/>
                  </a:lnTo>
                  <a:lnTo>
                    <a:pt x="1984" y="2330"/>
                  </a:lnTo>
                  <a:lnTo>
                    <a:pt x="1960" y="2286"/>
                  </a:lnTo>
                  <a:lnTo>
                    <a:pt x="1936" y="2245"/>
                  </a:lnTo>
                  <a:lnTo>
                    <a:pt x="1912" y="2203"/>
                  </a:lnTo>
                  <a:lnTo>
                    <a:pt x="1886" y="2164"/>
                  </a:lnTo>
                  <a:lnTo>
                    <a:pt x="1862" y="2126"/>
                  </a:lnTo>
                  <a:lnTo>
                    <a:pt x="1838" y="2090"/>
                  </a:lnTo>
                  <a:lnTo>
                    <a:pt x="1815" y="2057"/>
                  </a:lnTo>
                  <a:lnTo>
                    <a:pt x="1792" y="2026"/>
                  </a:lnTo>
                  <a:lnTo>
                    <a:pt x="1771" y="1998"/>
                  </a:lnTo>
                  <a:lnTo>
                    <a:pt x="1752" y="1973"/>
                  </a:lnTo>
                  <a:lnTo>
                    <a:pt x="1735" y="1951"/>
                  </a:lnTo>
                  <a:lnTo>
                    <a:pt x="1720" y="1931"/>
                  </a:lnTo>
                  <a:lnTo>
                    <a:pt x="1708" y="1916"/>
                  </a:lnTo>
                  <a:lnTo>
                    <a:pt x="1699" y="1906"/>
                  </a:lnTo>
                  <a:lnTo>
                    <a:pt x="1693" y="1899"/>
                  </a:lnTo>
                  <a:lnTo>
                    <a:pt x="1692" y="1897"/>
                  </a:lnTo>
                  <a:close/>
                  <a:moveTo>
                    <a:pt x="1285" y="0"/>
                  </a:moveTo>
                  <a:lnTo>
                    <a:pt x="1408" y="144"/>
                  </a:lnTo>
                  <a:lnTo>
                    <a:pt x="1414" y="151"/>
                  </a:lnTo>
                  <a:lnTo>
                    <a:pt x="1423" y="163"/>
                  </a:lnTo>
                  <a:lnTo>
                    <a:pt x="1437" y="179"/>
                  </a:lnTo>
                  <a:lnTo>
                    <a:pt x="1454" y="200"/>
                  </a:lnTo>
                  <a:lnTo>
                    <a:pt x="1474" y="225"/>
                  </a:lnTo>
                  <a:lnTo>
                    <a:pt x="1498" y="254"/>
                  </a:lnTo>
                  <a:lnTo>
                    <a:pt x="1525" y="287"/>
                  </a:lnTo>
                  <a:lnTo>
                    <a:pt x="1554" y="324"/>
                  </a:lnTo>
                  <a:lnTo>
                    <a:pt x="1585" y="366"/>
                  </a:lnTo>
                  <a:lnTo>
                    <a:pt x="1618" y="410"/>
                  </a:lnTo>
                  <a:lnTo>
                    <a:pt x="1654" y="458"/>
                  </a:lnTo>
                  <a:lnTo>
                    <a:pt x="1692" y="509"/>
                  </a:lnTo>
                  <a:lnTo>
                    <a:pt x="1730" y="563"/>
                  </a:lnTo>
                  <a:lnTo>
                    <a:pt x="1771" y="620"/>
                  </a:lnTo>
                  <a:lnTo>
                    <a:pt x="1812" y="679"/>
                  </a:lnTo>
                  <a:lnTo>
                    <a:pt x="1855" y="742"/>
                  </a:lnTo>
                  <a:lnTo>
                    <a:pt x="1898" y="807"/>
                  </a:lnTo>
                  <a:lnTo>
                    <a:pt x="1942" y="874"/>
                  </a:lnTo>
                  <a:lnTo>
                    <a:pt x="1986" y="942"/>
                  </a:lnTo>
                  <a:lnTo>
                    <a:pt x="2030" y="1014"/>
                  </a:lnTo>
                  <a:lnTo>
                    <a:pt x="2074" y="1086"/>
                  </a:lnTo>
                  <a:lnTo>
                    <a:pt x="2116" y="1160"/>
                  </a:lnTo>
                  <a:lnTo>
                    <a:pt x="2159" y="1236"/>
                  </a:lnTo>
                  <a:lnTo>
                    <a:pt x="2201" y="1312"/>
                  </a:lnTo>
                  <a:lnTo>
                    <a:pt x="2241" y="1390"/>
                  </a:lnTo>
                  <a:lnTo>
                    <a:pt x="2281" y="1469"/>
                  </a:lnTo>
                  <a:lnTo>
                    <a:pt x="2319" y="1548"/>
                  </a:lnTo>
                  <a:lnTo>
                    <a:pt x="2355" y="1629"/>
                  </a:lnTo>
                  <a:lnTo>
                    <a:pt x="2388" y="1710"/>
                  </a:lnTo>
                  <a:lnTo>
                    <a:pt x="2420" y="1790"/>
                  </a:lnTo>
                  <a:lnTo>
                    <a:pt x="2449" y="1871"/>
                  </a:lnTo>
                  <a:lnTo>
                    <a:pt x="2476" y="1952"/>
                  </a:lnTo>
                  <a:lnTo>
                    <a:pt x="2500" y="2034"/>
                  </a:lnTo>
                  <a:lnTo>
                    <a:pt x="2521" y="2113"/>
                  </a:lnTo>
                  <a:lnTo>
                    <a:pt x="2538" y="2193"/>
                  </a:lnTo>
                  <a:lnTo>
                    <a:pt x="2552" y="2272"/>
                  </a:lnTo>
                  <a:lnTo>
                    <a:pt x="2563" y="2351"/>
                  </a:lnTo>
                  <a:lnTo>
                    <a:pt x="2570" y="2428"/>
                  </a:lnTo>
                  <a:lnTo>
                    <a:pt x="2572" y="2504"/>
                  </a:lnTo>
                  <a:lnTo>
                    <a:pt x="2568" y="2600"/>
                  </a:lnTo>
                  <a:lnTo>
                    <a:pt x="2558" y="2693"/>
                  </a:lnTo>
                  <a:lnTo>
                    <a:pt x="2541" y="2784"/>
                  </a:lnTo>
                  <a:lnTo>
                    <a:pt x="2518" y="2874"/>
                  </a:lnTo>
                  <a:lnTo>
                    <a:pt x="2488" y="2961"/>
                  </a:lnTo>
                  <a:lnTo>
                    <a:pt x="2452" y="3044"/>
                  </a:lnTo>
                  <a:lnTo>
                    <a:pt x="2411" y="3124"/>
                  </a:lnTo>
                  <a:lnTo>
                    <a:pt x="2364" y="3201"/>
                  </a:lnTo>
                  <a:lnTo>
                    <a:pt x="2313" y="3275"/>
                  </a:lnTo>
                  <a:lnTo>
                    <a:pt x="2256" y="3344"/>
                  </a:lnTo>
                  <a:lnTo>
                    <a:pt x="2195" y="3410"/>
                  </a:lnTo>
                  <a:lnTo>
                    <a:pt x="2129" y="3471"/>
                  </a:lnTo>
                  <a:lnTo>
                    <a:pt x="2059" y="3528"/>
                  </a:lnTo>
                  <a:lnTo>
                    <a:pt x="1986" y="3580"/>
                  </a:lnTo>
                  <a:lnTo>
                    <a:pt x="1908" y="3626"/>
                  </a:lnTo>
                  <a:lnTo>
                    <a:pt x="1828" y="3667"/>
                  </a:lnTo>
                  <a:lnTo>
                    <a:pt x="1743" y="3702"/>
                  </a:lnTo>
                  <a:lnTo>
                    <a:pt x="1656" y="3732"/>
                  </a:lnTo>
                  <a:lnTo>
                    <a:pt x="1567" y="3755"/>
                  </a:lnTo>
                  <a:lnTo>
                    <a:pt x="1475" y="3772"/>
                  </a:lnTo>
                  <a:lnTo>
                    <a:pt x="1381" y="3782"/>
                  </a:lnTo>
                  <a:lnTo>
                    <a:pt x="1285" y="3786"/>
                  </a:lnTo>
                  <a:lnTo>
                    <a:pt x="1189" y="3782"/>
                  </a:lnTo>
                  <a:lnTo>
                    <a:pt x="1096" y="3772"/>
                  </a:lnTo>
                  <a:lnTo>
                    <a:pt x="1004" y="3755"/>
                  </a:lnTo>
                  <a:lnTo>
                    <a:pt x="914" y="3732"/>
                  </a:lnTo>
                  <a:lnTo>
                    <a:pt x="828" y="3702"/>
                  </a:lnTo>
                  <a:lnTo>
                    <a:pt x="744" y="3667"/>
                  </a:lnTo>
                  <a:lnTo>
                    <a:pt x="663" y="3626"/>
                  </a:lnTo>
                  <a:lnTo>
                    <a:pt x="586" y="3580"/>
                  </a:lnTo>
                  <a:lnTo>
                    <a:pt x="512" y="3528"/>
                  </a:lnTo>
                  <a:lnTo>
                    <a:pt x="443" y="3471"/>
                  </a:lnTo>
                  <a:lnTo>
                    <a:pt x="377" y="3410"/>
                  </a:lnTo>
                  <a:lnTo>
                    <a:pt x="316" y="3344"/>
                  </a:lnTo>
                  <a:lnTo>
                    <a:pt x="259" y="3275"/>
                  </a:lnTo>
                  <a:lnTo>
                    <a:pt x="207" y="3201"/>
                  </a:lnTo>
                  <a:lnTo>
                    <a:pt x="161" y="3124"/>
                  </a:lnTo>
                  <a:lnTo>
                    <a:pt x="119" y="3044"/>
                  </a:lnTo>
                  <a:lnTo>
                    <a:pt x="84" y="2961"/>
                  </a:lnTo>
                  <a:lnTo>
                    <a:pt x="54" y="2874"/>
                  </a:lnTo>
                  <a:lnTo>
                    <a:pt x="31" y="2784"/>
                  </a:lnTo>
                  <a:lnTo>
                    <a:pt x="14" y="2693"/>
                  </a:lnTo>
                  <a:lnTo>
                    <a:pt x="3" y="2600"/>
                  </a:lnTo>
                  <a:lnTo>
                    <a:pt x="0" y="2504"/>
                  </a:lnTo>
                  <a:lnTo>
                    <a:pt x="2" y="2428"/>
                  </a:lnTo>
                  <a:lnTo>
                    <a:pt x="8" y="2351"/>
                  </a:lnTo>
                  <a:lnTo>
                    <a:pt x="18" y="2272"/>
                  </a:lnTo>
                  <a:lnTo>
                    <a:pt x="32" y="2193"/>
                  </a:lnTo>
                  <a:lnTo>
                    <a:pt x="50" y="2113"/>
                  </a:lnTo>
                  <a:lnTo>
                    <a:pt x="72" y="2034"/>
                  </a:lnTo>
                  <a:lnTo>
                    <a:pt x="95" y="1952"/>
                  </a:lnTo>
                  <a:lnTo>
                    <a:pt x="121" y="1871"/>
                  </a:lnTo>
                  <a:lnTo>
                    <a:pt x="151" y="1790"/>
                  </a:lnTo>
                  <a:lnTo>
                    <a:pt x="183" y="1710"/>
                  </a:lnTo>
                  <a:lnTo>
                    <a:pt x="217" y="1629"/>
                  </a:lnTo>
                  <a:lnTo>
                    <a:pt x="253" y="1548"/>
                  </a:lnTo>
                  <a:lnTo>
                    <a:pt x="291" y="1469"/>
                  </a:lnTo>
                  <a:lnTo>
                    <a:pt x="331" y="1390"/>
                  </a:lnTo>
                  <a:lnTo>
                    <a:pt x="371" y="1312"/>
                  </a:lnTo>
                  <a:lnTo>
                    <a:pt x="413" y="1236"/>
                  </a:lnTo>
                  <a:lnTo>
                    <a:pt x="455" y="1160"/>
                  </a:lnTo>
                  <a:lnTo>
                    <a:pt x="498" y="1086"/>
                  </a:lnTo>
                  <a:lnTo>
                    <a:pt x="542" y="1014"/>
                  </a:lnTo>
                  <a:lnTo>
                    <a:pt x="586" y="942"/>
                  </a:lnTo>
                  <a:lnTo>
                    <a:pt x="630" y="874"/>
                  </a:lnTo>
                  <a:lnTo>
                    <a:pt x="673" y="807"/>
                  </a:lnTo>
                  <a:lnTo>
                    <a:pt x="717" y="742"/>
                  </a:lnTo>
                  <a:lnTo>
                    <a:pt x="758" y="679"/>
                  </a:lnTo>
                  <a:lnTo>
                    <a:pt x="800" y="620"/>
                  </a:lnTo>
                  <a:lnTo>
                    <a:pt x="840" y="563"/>
                  </a:lnTo>
                  <a:lnTo>
                    <a:pt x="880" y="509"/>
                  </a:lnTo>
                  <a:lnTo>
                    <a:pt x="917" y="458"/>
                  </a:lnTo>
                  <a:lnTo>
                    <a:pt x="952" y="410"/>
                  </a:lnTo>
                  <a:lnTo>
                    <a:pt x="987" y="366"/>
                  </a:lnTo>
                  <a:lnTo>
                    <a:pt x="1018" y="324"/>
                  </a:lnTo>
                  <a:lnTo>
                    <a:pt x="1047" y="287"/>
                  </a:lnTo>
                  <a:lnTo>
                    <a:pt x="1074" y="254"/>
                  </a:lnTo>
                  <a:lnTo>
                    <a:pt x="1097" y="225"/>
                  </a:lnTo>
                  <a:lnTo>
                    <a:pt x="1118" y="200"/>
                  </a:lnTo>
                  <a:lnTo>
                    <a:pt x="1134" y="179"/>
                  </a:lnTo>
                  <a:lnTo>
                    <a:pt x="1148" y="163"/>
                  </a:lnTo>
                  <a:lnTo>
                    <a:pt x="1158" y="151"/>
                  </a:lnTo>
                  <a:lnTo>
                    <a:pt x="1163" y="144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92" name="Group 81"/>
            <p:cNvGrpSpPr>
              <a:grpSpLocks noChangeAspect="1"/>
            </p:cNvGrpSpPr>
            <p:nvPr userDrawn="1"/>
          </p:nvGrpSpPr>
          <p:grpSpPr bwMode="auto">
            <a:xfrm>
              <a:off x="7240852" y="2747703"/>
              <a:ext cx="187260" cy="278016"/>
              <a:chOff x="1313" y="1013"/>
              <a:chExt cx="586" cy="1160"/>
            </a:xfrm>
            <a:solidFill>
              <a:schemeClr val="bg2">
                <a:lumMod val="90000"/>
              </a:schemeClr>
            </a:solidFill>
          </p:grpSpPr>
          <p:sp>
            <p:nvSpPr>
              <p:cNvPr id="332" name="Freeform 84"/>
              <p:cNvSpPr>
                <a:spLocks/>
              </p:cNvSpPr>
              <p:nvPr userDrawn="1"/>
            </p:nvSpPr>
            <p:spPr bwMode="auto">
              <a:xfrm rot="21246502">
                <a:off x="1313" y="1776"/>
                <a:ext cx="572" cy="397"/>
              </a:xfrm>
              <a:custGeom>
                <a:avLst/>
                <a:gdLst>
                  <a:gd name="T0" fmla="*/ 1069 w 1684"/>
                  <a:gd name="T1" fmla="*/ 1 h 1168"/>
                  <a:gd name="T2" fmla="*/ 1180 w 1684"/>
                  <a:gd name="T3" fmla="*/ 13 h 1168"/>
                  <a:gd name="T4" fmla="*/ 1284 w 1684"/>
                  <a:gd name="T5" fmla="*/ 38 h 1168"/>
                  <a:gd name="T6" fmla="*/ 1391 w 1684"/>
                  <a:gd name="T7" fmla="*/ 85 h 1168"/>
                  <a:gd name="T8" fmla="*/ 1483 w 1684"/>
                  <a:gd name="T9" fmla="*/ 151 h 1168"/>
                  <a:gd name="T10" fmla="*/ 1560 w 1684"/>
                  <a:gd name="T11" fmla="*/ 232 h 1168"/>
                  <a:gd name="T12" fmla="*/ 1620 w 1684"/>
                  <a:gd name="T13" fmla="*/ 326 h 1168"/>
                  <a:gd name="T14" fmla="*/ 1661 w 1684"/>
                  <a:gd name="T15" fmla="*/ 429 h 1168"/>
                  <a:gd name="T16" fmla="*/ 1681 w 1684"/>
                  <a:gd name="T17" fmla="*/ 539 h 1168"/>
                  <a:gd name="T18" fmla="*/ 1680 w 1684"/>
                  <a:gd name="T19" fmla="*/ 653 h 1168"/>
                  <a:gd name="T20" fmla="*/ 1655 w 1684"/>
                  <a:gd name="T21" fmla="*/ 768 h 1168"/>
                  <a:gd name="T22" fmla="*/ 1608 w 1684"/>
                  <a:gd name="T23" fmla="*/ 875 h 1168"/>
                  <a:gd name="T24" fmla="*/ 1542 w 1684"/>
                  <a:gd name="T25" fmla="*/ 968 h 1168"/>
                  <a:gd name="T26" fmla="*/ 1461 w 1684"/>
                  <a:gd name="T27" fmla="*/ 1045 h 1168"/>
                  <a:gd name="T28" fmla="*/ 1368 w 1684"/>
                  <a:gd name="T29" fmla="*/ 1105 h 1168"/>
                  <a:gd name="T30" fmla="*/ 1264 w 1684"/>
                  <a:gd name="T31" fmla="*/ 1145 h 1168"/>
                  <a:gd name="T32" fmla="*/ 1155 w 1684"/>
                  <a:gd name="T33" fmla="*/ 1166 h 1168"/>
                  <a:gd name="T34" fmla="*/ 1041 w 1684"/>
                  <a:gd name="T35" fmla="*/ 1165 h 1168"/>
                  <a:gd name="T36" fmla="*/ 926 w 1684"/>
                  <a:gd name="T37" fmla="*/ 1139 h 1168"/>
                  <a:gd name="T38" fmla="*/ 832 w 1684"/>
                  <a:gd name="T39" fmla="*/ 1100 h 1168"/>
                  <a:gd name="T40" fmla="*/ 737 w 1684"/>
                  <a:gd name="T41" fmla="*/ 1047 h 1168"/>
                  <a:gd name="T42" fmla="*/ 645 w 1684"/>
                  <a:gd name="T43" fmla="*/ 981 h 1168"/>
                  <a:gd name="T44" fmla="*/ 555 w 1684"/>
                  <a:gd name="T45" fmla="*/ 906 h 1168"/>
                  <a:gd name="T46" fmla="*/ 469 w 1684"/>
                  <a:gd name="T47" fmla="*/ 823 h 1168"/>
                  <a:gd name="T48" fmla="*/ 387 w 1684"/>
                  <a:gd name="T49" fmla="*/ 738 h 1168"/>
                  <a:gd name="T50" fmla="*/ 310 w 1684"/>
                  <a:gd name="T51" fmla="*/ 650 h 1168"/>
                  <a:gd name="T52" fmla="*/ 239 w 1684"/>
                  <a:gd name="T53" fmla="*/ 564 h 1168"/>
                  <a:gd name="T54" fmla="*/ 176 w 1684"/>
                  <a:gd name="T55" fmla="*/ 483 h 1168"/>
                  <a:gd name="T56" fmla="*/ 121 w 1684"/>
                  <a:gd name="T57" fmla="*/ 409 h 1168"/>
                  <a:gd name="T58" fmla="*/ 75 w 1684"/>
                  <a:gd name="T59" fmla="*/ 343 h 1168"/>
                  <a:gd name="T60" fmla="*/ 39 w 1684"/>
                  <a:gd name="T61" fmla="*/ 290 h 1168"/>
                  <a:gd name="T62" fmla="*/ 13 w 1684"/>
                  <a:gd name="T63" fmla="*/ 252 h 1168"/>
                  <a:gd name="T64" fmla="*/ 1 w 1684"/>
                  <a:gd name="T65" fmla="*/ 232 h 1168"/>
                  <a:gd name="T66" fmla="*/ 2 w 1684"/>
                  <a:gd name="T67" fmla="*/ 227 h 1168"/>
                  <a:gd name="T68" fmla="*/ 26 w 1684"/>
                  <a:gd name="T69" fmla="*/ 218 h 1168"/>
                  <a:gd name="T70" fmla="*/ 72 w 1684"/>
                  <a:gd name="T71" fmla="*/ 201 h 1168"/>
                  <a:gd name="T72" fmla="*/ 136 w 1684"/>
                  <a:gd name="T73" fmla="*/ 178 h 1168"/>
                  <a:gd name="T74" fmla="*/ 216 w 1684"/>
                  <a:gd name="T75" fmla="*/ 151 h 1168"/>
                  <a:gd name="T76" fmla="*/ 310 w 1684"/>
                  <a:gd name="T77" fmla="*/ 122 h 1168"/>
                  <a:gd name="T78" fmla="*/ 415 w 1684"/>
                  <a:gd name="T79" fmla="*/ 92 h 1168"/>
                  <a:gd name="T80" fmla="*/ 528 w 1684"/>
                  <a:gd name="T81" fmla="*/ 64 h 1168"/>
                  <a:gd name="T82" fmla="*/ 646 w 1684"/>
                  <a:gd name="T83" fmla="*/ 38 h 1168"/>
                  <a:gd name="T84" fmla="*/ 769 w 1684"/>
                  <a:gd name="T85" fmla="*/ 19 h 1168"/>
                  <a:gd name="T86" fmla="*/ 891 w 1684"/>
                  <a:gd name="T87" fmla="*/ 5 h 1168"/>
                  <a:gd name="T88" fmla="*/ 1011 w 1684"/>
                  <a:gd name="T89" fmla="*/ 0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4" h="1168">
                    <a:moveTo>
                      <a:pt x="1011" y="0"/>
                    </a:moveTo>
                    <a:lnTo>
                      <a:pt x="1069" y="1"/>
                    </a:lnTo>
                    <a:lnTo>
                      <a:pt x="1126" y="6"/>
                    </a:lnTo>
                    <a:lnTo>
                      <a:pt x="1180" y="13"/>
                    </a:lnTo>
                    <a:lnTo>
                      <a:pt x="1233" y="24"/>
                    </a:lnTo>
                    <a:lnTo>
                      <a:pt x="1284" y="38"/>
                    </a:lnTo>
                    <a:lnTo>
                      <a:pt x="1339" y="59"/>
                    </a:lnTo>
                    <a:lnTo>
                      <a:pt x="1391" y="85"/>
                    </a:lnTo>
                    <a:lnTo>
                      <a:pt x="1439" y="115"/>
                    </a:lnTo>
                    <a:lnTo>
                      <a:pt x="1483" y="151"/>
                    </a:lnTo>
                    <a:lnTo>
                      <a:pt x="1525" y="189"/>
                    </a:lnTo>
                    <a:lnTo>
                      <a:pt x="1560" y="232"/>
                    </a:lnTo>
                    <a:lnTo>
                      <a:pt x="1593" y="277"/>
                    </a:lnTo>
                    <a:lnTo>
                      <a:pt x="1620" y="326"/>
                    </a:lnTo>
                    <a:lnTo>
                      <a:pt x="1643" y="376"/>
                    </a:lnTo>
                    <a:lnTo>
                      <a:pt x="1661" y="429"/>
                    </a:lnTo>
                    <a:lnTo>
                      <a:pt x="1673" y="484"/>
                    </a:lnTo>
                    <a:lnTo>
                      <a:pt x="1681" y="539"/>
                    </a:lnTo>
                    <a:lnTo>
                      <a:pt x="1684" y="596"/>
                    </a:lnTo>
                    <a:lnTo>
                      <a:pt x="1680" y="653"/>
                    </a:lnTo>
                    <a:lnTo>
                      <a:pt x="1670" y="711"/>
                    </a:lnTo>
                    <a:lnTo>
                      <a:pt x="1655" y="768"/>
                    </a:lnTo>
                    <a:lnTo>
                      <a:pt x="1634" y="823"/>
                    </a:lnTo>
                    <a:lnTo>
                      <a:pt x="1608" y="875"/>
                    </a:lnTo>
                    <a:lnTo>
                      <a:pt x="1577" y="923"/>
                    </a:lnTo>
                    <a:lnTo>
                      <a:pt x="1542" y="968"/>
                    </a:lnTo>
                    <a:lnTo>
                      <a:pt x="1504" y="1009"/>
                    </a:lnTo>
                    <a:lnTo>
                      <a:pt x="1461" y="1045"/>
                    </a:lnTo>
                    <a:lnTo>
                      <a:pt x="1415" y="1077"/>
                    </a:lnTo>
                    <a:lnTo>
                      <a:pt x="1368" y="1105"/>
                    </a:lnTo>
                    <a:lnTo>
                      <a:pt x="1317" y="1128"/>
                    </a:lnTo>
                    <a:lnTo>
                      <a:pt x="1264" y="1145"/>
                    </a:lnTo>
                    <a:lnTo>
                      <a:pt x="1210" y="1159"/>
                    </a:lnTo>
                    <a:lnTo>
                      <a:pt x="1155" y="1166"/>
                    </a:lnTo>
                    <a:lnTo>
                      <a:pt x="1098" y="1168"/>
                    </a:lnTo>
                    <a:lnTo>
                      <a:pt x="1041" y="1165"/>
                    </a:lnTo>
                    <a:lnTo>
                      <a:pt x="983" y="1155"/>
                    </a:lnTo>
                    <a:lnTo>
                      <a:pt x="926" y="1139"/>
                    </a:lnTo>
                    <a:lnTo>
                      <a:pt x="879" y="1122"/>
                    </a:lnTo>
                    <a:lnTo>
                      <a:pt x="832" y="1100"/>
                    </a:lnTo>
                    <a:lnTo>
                      <a:pt x="785" y="1076"/>
                    </a:lnTo>
                    <a:lnTo>
                      <a:pt x="737" y="1047"/>
                    </a:lnTo>
                    <a:lnTo>
                      <a:pt x="691" y="1015"/>
                    </a:lnTo>
                    <a:lnTo>
                      <a:pt x="645" y="981"/>
                    </a:lnTo>
                    <a:lnTo>
                      <a:pt x="600" y="944"/>
                    </a:lnTo>
                    <a:lnTo>
                      <a:pt x="555" y="906"/>
                    </a:lnTo>
                    <a:lnTo>
                      <a:pt x="511" y="866"/>
                    </a:lnTo>
                    <a:lnTo>
                      <a:pt x="469" y="823"/>
                    </a:lnTo>
                    <a:lnTo>
                      <a:pt x="427" y="781"/>
                    </a:lnTo>
                    <a:lnTo>
                      <a:pt x="387" y="738"/>
                    </a:lnTo>
                    <a:lnTo>
                      <a:pt x="348" y="694"/>
                    </a:lnTo>
                    <a:lnTo>
                      <a:pt x="310" y="650"/>
                    </a:lnTo>
                    <a:lnTo>
                      <a:pt x="274" y="607"/>
                    </a:lnTo>
                    <a:lnTo>
                      <a:pt x="239" y="564"/>
                    </a:lnTo>
                    <a:lnTo>
                      <a:pt x="207" y="523"/>
                    </a:lnTo>
                    <a:lnTo>
                      <a:pt x="176" y="483"/>
                    </a:lnTo>
                    <a:lnTo>
                      <a:pt x="147" y="444"/>
                    </a:lnTo>
                    <a:lnTo>
                      <a:pt x="121" y="409"/>
                    </a:lnTo>
                    <a:lnTo>
                      <a:pt x="96" y="374"/>
                    </a:lnTo>
                    <a:lnTo>
                      <a:pt x="75" y="343"/>
                    </a:lnTo>
                    <a:lnTo>
                      <a:pt x="55" y="315"/>
                    </a:lnTo>
                    <a:lnTo>
                      <a:pt x="39" y="290"/>
                    </a:lnTo>
                    <a:lnTo>
                      <a:pt x="25" y="269"/>
                    </a:lnTo>
                    <a:lnTo>
                      <a:pt x="13" y="252"/>
                    </a:lnTo>
                    <a:lnTo>
                      <a:pt x="5" y="239"/>
                    </a:lnTo>
                    <a:lnTo>
                      <a:pt x="1" y="232"/>
                    </a:lnTo>
                    <a:lnTo>
                      <a:pt x="0" y="229"/>
                    </a:lnTo>
                    <a:lnTo>
                      <a:pt x="2" y="227"/>
                    </a:lnTo>
                    <a:lnTo>
                      <a:pt x="11" y="224"/>
                    </a:lnTo>
                    <a:lnTo>
                      <a:pt x="26" y="218"/>
                    </a:lnTo>
                    <a:lnTo>
                      <a:pt x="47" y="211"/>
                    </a:lnTo>
                    <a:lnTo>
                      <a:pt x="72" y="201"/>
                    </a:lnTo>
                    <a:lnTo>
                      <a:pt x="101" y="190"/>
                    </a:lnTo>
                    <a:lnTo>
                      <a:pt x="136" y="178"/>
                    </a:lnTo>
                    <a:lnTo>
                      <a:pt x="174" y="165"/>
                    </a:lnTo>
                    <a:lnTo>
                      <a:pt x="216" y="151"/>
                    </a:lnTo>
                    <a:lnTo>
                      <a:pt x="261" y="136"/>
                    </a:lnTo>
                    <a:lnTo>
                      <a:pt x="310" y="122"/>
                    </a:lnTo>
                    <a:lnTo>
                      <a:pt x="362" y="107"/>
                    </a:lnTo>
                    <a:lnTo>
                      <a:pt x="415" y="92"/>
                    </a:lnTo>
                    <a:lnTo>
                      <a:pt x="470" y="77"/>
                    </a:lnTo>
                    <a:lnTo>
                      <a:pt x="528" y="64"/>
                    </a:lnTo>
                    <a:lnTo>
                      <a:pt x="586" y="51"/>
                    </a:lnTo>
                    <a:lnTo>
                      <a:pt x="646" y="38"/>
                    </a:lnTo>
                    <a:lnTo>
                      <a:pt x="707" y="28"/>
                    </a:lnTo>
                    <a:lnTo>
                      <a:pt x="769" y="19"/>
                    </a:lnTo>
                    <a:lnTo>
                      <a:pt x="830" y="10"/>
                    </a:lnTo>
                    <a:lnTo>
                      <a:pt x="891" y="5"/>
                    </a:lnTo>
                    <a:lnTo>
                      <a:pt x="951" y="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85"/>
              <p:cNvSpPr>
                <a:spLocks/>
              </p:cNvSpPr>
              <p:nvPr userDrawn="1"/>
            </p:nvSpPr>
            <p:spPr bwMode="auto">
              <a:xfrm>
                <a:off x="1468" y="1013"/>
                <a:ext cx="431" cy="517"/>
              </a:xfrm>
              <a:custGeom>
                <a:avLst/>
                <a:gdLst>
                  <a:gd name="T0" fmla="*/ 766 w 1268"/>
                  <a:gd name="T1" fmla="*/ 5 h 1520"/>
                  <a:gd name="T2" fmla="*/ 876 w 1268"/>
                  <a:gd name="T3" fmla="*/ 30 h 1520"/>
                  <a:gd name="T4" fmla="*/ 981 w 1268"/>
                  <a:gd name="T5" fmla="*/ 79 h 1520"/>
                  <a:gd name="T6" fmla="*/ 1077 w 1268"/>
                  <a:gd name="T7" fmla="*/ 148 h 1520"/>
                  <a:gd name="T8" fmla="*/ 1154 w 1268"/>
                  <a:gd name="T9" fmla="*/ 233 h 1520"/>
                  <a:gd name="T10" fmla="*/ 1212 w 1268"/>
                  <a:gd name="T11" fmla="*/ 329 h 1520"/>
                  <a:gd name="T12" fmla="*/ 1250 w 1268"/>
                  <a:gd name="T13" fmla="*/ 434 h 1520"/>
                  <a:gd name="T14" fmla="*/ 1267 w 1268"/>
                  <a:gd name="T15" fmla="*/ 544 h 1520"/>
                  <a:gd name="T16" fmla="*/ 1264 w 1268"/>
                  <a:gd name="T17" fmla="*/ 656 h 1520"/>
                  <a:gd name="T18" fmla="*/ 1238 w 1268"/>
                  <a:gd name="T19" fmla="*/ 765 h 1520"/>
                  <a:gd name="T20" fmla="*/ 1191 w 1268"/>
                  <a:gd name="T21" fmla="*/ 870 h 1520"/>
                  <a:gd name="T22" fmla="*/ 1124 w 1268"/>
                  <a:gd name="T23" fmla="*/ 962 h 1520"/>
                  <a:gd name="T24" fmla="*/ 1045 w 1268"/>
                  <a:gd name="T25" fmla="*/ 1042 h 1520"/>
                  <a:gd name="T26" fmla="*/ 950 w 1268"/>
                  <a:gd name="T27" fmla="*/ 1117 h 1520"/>
                  <a:gd name="T28" fmla="*/ 846 w 1268"/>
                  <a:gd name="T29" fmla="*/ 1186 h 1520"/>
                  <a:gd name="T30" fmla="*/ 735 w 1268"/>
                  <a:gd name="T31" fmla="*/ 1248 h 1520"/>
                  <a:gd name="T32" fmla="*/ 619 w 1268"/>
                  <a:gd name="T33" fmla="*/ 1304 h 1520"/>
                  <a:gd name="T34" fmla="*/ 505 w 1268"/>
                  <a:gd name="T35" fmla="*/ 1354 h 1520"/>
                  <a:gd name="T36" fmla="*/ 395 w 1268"/>
                  <a:gd name="T37" fmla="*/ 1398 h 1520"/>
                  <a:gd name="T38" fmla="*/ 291 w 1268"/>
                  <a:gd name="T39" fmla="*/ 1435 h 1520"/>
                  <a:gd name="T40" fmla="*/ 199 w 1268"/>
                  <a:gd name="T41" fmla="*/ 1466 h 1520"/>
                  <a:gd name="T42" fmla="*/ 120 w 1268"/>
                  <a:gd name="T43" fmla="*/ 1490 h 1520"/>
                  <a:gd name="T44" fmla="*/ 59 w 1268"/>
                  <a:gd name="T45" fmla="*/ 1506 h 1520"/>
                  <a:gd name="T46" fmla="*/ 21 w 1268"/>
                  <a:gd name="T47" fmla="*/ 1517 h 1520"/>
                  <a:gd name="T48" fmla="*/ 7 w 1268"/>
                  <a:gd name="T49" fmla="*/ 1520 h 1520"/>
                  <a:gd name="T50" fmla="*/ 6 w 1268"/>
                  <a:gd name="T51" fmla="*/ 1504 h 1520"/>
                  <a:gd name="T52" fmla="*/ 4 w 1268"/>
                  <a:gd name="T53" fmla="*/ 1458 h 1520"/>
                  <a:gd name="T54" fmla="*/ 1 w 1268"/>
                  <a:gd name="T55" fmla="*/ 1385 h 1520"/>
                  <a:gd name="T56" fmla="*/ 0 w 1268"/>
                  <a:gd name="T57" fmla="*/ 1292 h 1520"/>
                  <a:gd name="T58" fmla="*/ 1 w 1268"/>
                  <a:gd name="T59" fmla="*/ 1181 h 1520"/>
                  <a:gd name="T60" fmla="*/ 7 w 1268"/>
                  <a:gd name="T61" fmla="*/ 1057 h 1520"/>
                  <a:gd name="T62" fmla="*/ 18 w 1268"/>
                  <a:gd name="T63" fmla="*/ 926 h 1520"/>
                  <a:gd name="T64" fmla="*/ 34 w 1268"/>
                  <a:gd name="T65" fmla="*/ 790 h 1520"/>
                  <a:gd name="T66" fmla="*/ 58 w 1268"/>
                  <a:gd name="T67" fmla="*/ 653 h 1520"/>
                  <a:gd name="T68" fmla="*/ 91 w 1268"/>
                  <a:gd name="T69" fmla="*/ 522 h 1520"/>
                  <a:gd name="T70" fmla="*/ 135 w 1268"/>
                  <a:gd name="T71" fmla="*/ 398 h 1520"/>
                  <a:gd name="T72" fmla="*/ 190 w 1268"/>
                  <a:gd name="T73" fmla="*/ 287 h 1520"/>
                  <a:gd name="T74" fmla="*/ 260 w 1268"/>
                  <a:gd name="T75" fmla="*/ 193 h 1520"/>
                  <a:gd name="T76" fmla="*/ 345 w 1268"/>
                  <a:gd name="T77" fmla="*/ 114 h 1520"/>
                  <a:gd name="T78" fmla="*/ 441 w 1268"/>
                  <a:gd name="T79" fmla="*/ 57 h 1520"/>
                  <a:gd name="T80" fmla="*/ 546 w 1268"/>
                  <a:gd name="T81" fmla="*/ 19 h 1520"/>
                  <a:gd name="T82" fmla="*/ 655 w 1268"/>
                  <a:gd name="T83" fmla="*/ 1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8" h="1520">
                    <a:moveTo>
                      <a:pt x="710" y="0"/>
                    </a:moveTo>
                    <a:lnTo>
                      <a:pt x="766" y="5"/>
                    </a:lnTo>
                    <a:lnTo>
                      <a:pt x="821" y="15"/>
                    </a:lnTo>
                    <a:lnTo>
                      <a:pt x="876" y="30"/>
                    </a:lnTo>
                    <a:lnTo>
                      <a:pt x="929" y="51"/>
                    </a:lnTo>
                    <a:lnTo>
                      <a:pt x="981" y="79"/>
                    </a:lnTo>
                    <a:lnTo>
                      <a:pt x="1031" y="111"/>
                    </a:lnTo>
                    <a:lnTo>
                      <a:pt x="1077" y="148"/>
                    </a:lnTo>
                    <a:lnTo>
                      <a:pt x="1117" y="188"/>
                    </a:lnTo>
                    <a:lnTo>
                      <a:pt x="1154" y="233"/>
                    </a:lnTo>
                    <a:lnTo>
                      <a:pt x="1185" y="279"/>
                    </a:lnTo>
                    <a:lnTo>
                      <a:pt x="1212" y="329"/>
                    </a:lnTo>
                    <a:lnTo>
                      <a:pt x="1234" y="381"/>
                    </a:lnTo>
                    <a:lnTo>
                      <a:pt x="1250" y="434"/>
                    </a:lnTo>
                    <a:lnTo>
                      <a:pt x="1261" y="488"/>
                    </a:lnTo>
                    <a:lnTo>
                      <a:pt x="1267" y="544"/>
                    </a:lnTo>
                    <a:lnTo>
                      <a:pt x="1268" y="599"/>
                    </a:lnTo>
                    <a:lnTo>
                      <a:pt x="1264" y="656"/>
                    </a:lnTo>
                    <a:lnTo>
                      <a:pt x="1253" y="710"/>
                    </a:lnTo>
                    <a:lnTo>
                      <a:pt x="1238" y="765"/>
                    </a:lnTo>
                    <a:lnTo>
                      <a:pt x="1218" y="818"/>
                    </a:lnTo>
                    <a:lnTo>
                      <a:pt x="1191" y="870"/>
                    </a:lnTo>
                    <a:lnTo>
                      <a:pt x="1159" y="920"/>
                    </a:lnTo>
                    <a:lnTo>
                      <a:pt x="1124" y="962"/>
                    </a:lnTo>
                    <a:lnTo>
                      <a:pt x="1086" y="1003"/>
                    </a:lnTo>
                    <a:lnTo>
                      <a:pt x="1045" y="1042"/>
                    </a:lnTo>
                    <a:lnTo>
                      <a:pt x="999" y="1080"/>
                    </a:lnTo>
                    <a:lnTo>
                      <a:pt x="950" y="1117"/>
                    </a:lnTo>
                    <a:lnTo>
                      <a:pt x="899" y="1152"/>
                    </a:lnTo>
                    <a:lnTo>
                      <a:pt x="846" y="1186"/>
                    </a:lnTo>
                    <a:lnTo>
                      <a:pt x="791" y="1218"/>
                    </a:lnTo>
                    <a:lnTo>
                      <a:pt x="735" y="1248"/>
                    </a:lnTo>
                    <a:lnTo>
                      <a:pt x="677" y="1277"/>
                    </a:lnTo>
                    <a:lnTo>
                      <a:pt x="619" y="1304"/>
                    </a:lnTo>
                    <a:lnTo>
                      <a:pt x="562" y="1330"/>
                    </a:lnTo>
                    <a:lnTo>
                      <a:pt x="505" y="1354"/>
                    </a:lnTo>
                    <a:lnTo>
                      <a:pt x="449" y="1377"/>
                    </a:lnTo>
                    <a:lnTo>
                      <a:pt x="395" y="1398"/>
                    </a:lnTo>
                    <a:lnTo>
                      <a:pt x="341" y="1418"/>
                    </a:lnTo>
                    <a:lnTo>
                      <a:pt x="291" y="1435"/>
                    </a:lnTo>
                    <a:lnTo>
                      <a:pt x="242" y="1451"/>
                    </a:lnTo>
                    <a:lnTo>
                      <a:pt x="199" y="1466"/>
                    </a:lnTo>
                    <a:lnTo>
                      <a:pt x="157" y="1479"/>
                    </a:lnTo>
                    <a:lnTo>
                      <a:pt x="120" y="1490"/>
                    </a:lnTo>
                    <a:lnTo>
                      <a:pt x="87" y="1499"/>
                    </a:lnTo>
                    <a:lnTo>
                      <a:pt x="59" y="1506"/>
                    </a:lnTo>
                    <a:lnTo>
                      <a:pt x="37" y="1513"/>
                    </a:lnTo>
                    <a:lnTo>
                      <a:pt x="21" y="1517"/>
                    </a:lnTo>
                    <a:lnTo>
                      <a:pt x="11" y="1520"/>
                    </a:lnTo>
                    <a:lnTo>
                      <a:pt x="7" y="1520"/>
                    </a:lnTo>
                    <a:lnTo>
                      <a:pt x="7" y="1517"/>
                    </a:lnTo>
                    <a:lnTo>
                      <a:pt x="6" y="1504"/>
                    </a:lnTo>
                    <a:lnTo>
                      <a:pt x="5" y="1484"/>
                    </a:lnTo>
                    <a:lnTo>
                      <a:pt x="4" y="1458"/>
                    </a:lnTo>
                    <a:lnTo>
                      <a:pt x="3" y="1424"/>
                    </a:lnTo>
                    <a:lnTo>
                      <a:pt x="1" y="1385"/>
                    </a:lnTo>
                    <a:lnTo>
                      <a:pt x="0" y="1341"/>
                    </a:lnTo>
                    <a:lnTo>
                      <a:pt x="0" y="1292"/>
                    </a:lnTo>
                    <a:lnTo>
                      <a:pt x="0" y="1239"/>
                    </a:lnTo>
                    <a:lnTo>
                      <a:pt x="1" y="1181"/>
                    </a:lnTo>
                    <a:lnTo>
                      <a:pt x="4" y="1121"/>
                    </a:lnTo>
                    <a:lnTo>
                      <a:pt x="7" y="1057"/>
                    </a:lnTo>
                    <a:lnTo>
                      <a:pt x="12" y="993"/>
                    </a:lnTo>
                    <a:lnTo>
                      <a:pt x="18" y="926"/>
                    </a:lnTo>
                    <a:lnTo>
                      <a:pt x="24" y="858"/>
                    </a:lnTo>
                    <a:lnTo>
                      <a:pt x="34" y="790"/>
                    </a:lnTo>
                    <a:lnTo>
                      <a:pt x="45" y="722"/>
                    </a:lnTo>
                    <a:lnTo>
                      <a:pt x="58" y="653"/>
                    </a:lnTo>
                    <a:lnTo>
                      <a:pt x="74" y="586"/>
                    </a:lnTo>
                    <a:lnTo>
                      <a:pt x="91" y="522"/>
                    </a:lnTo>
                    <a:lnTo>
                      <a:pt x="112" y="458"/>
                    </a:lnTo>
                    <a:lnTo>
                      <a:pt x="135" y="398"/>
                    </a:lnTo>
                    <a:lnTo>
                      <a:pt x="161" y="341"/>
                    </a:lnTo>
                    <a:lnTo>
                      <a:pt x="190" y="287"/>
                    </a:lnTo>
                    <a:lnTo>
                      <a:pt x="223" y="239"/>
                    </a:lnTo>
                    <a:lnTo>
                      <a:pt x="260" y="193"/>
                    </a:lnTo>
                    <a:lnTo>
                      <a:pt x="300" y="151"/>
                    </a:lnTo>
                    <a:lnTo>
                      <a:pt x="345" y="114"/>
                    </a:lnTo>
                    <a:lnTo>
                      <a:pt x="391" y="83"/>
                    </a:lnTo>
                    <a:lnTo>
                      <a:pt x="441" y="57"/>
                    </a:lnTo>
                    <a:lnTo>
                      <a:pt x="492" y="35"/>
                    </a:lnTo>
                    <a:lnTo>
                      <a:pt x="546" y="19"/>
                    </a:lnTo>
                    <a:lnTo>
                      <a:pt x="600" y="7"/>
                    </a:lnTo>
                    <a:lnTo>
                      <a:pt x="655" y="1"/>
                    </a:lnTo>
                    <a:lnTo>
                      <a:pt x="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Group 10"/>
            <p:cNvGrpSpPr>
              <a:grpSpLocks noChangeAspect="1"/>
            </p:cNvGrpSpPr>
            <p:nvPr userDrawn="1"/>
          </p:nvGrpSpPr>
          <p:grpSpPr bwMode="auto">
            <a:xfrm>
              <a:off x="5675501" y="2367013"/>
              <a:ext cx="778123" cy="580536"/>
              <a:chOff x="-701" y="616"/>
              <a:chExt cx="1909" cy="1899"/>
            </a:xfrm>
            <a:solidFill>
              <a:schemeClr val="bg2">
                <a:lumMod val="50000"/>
              </a:schemeClr>
            </a:solidFill>
          </p:grpSpPr>
          <p:sp>
            <p:nvSpPr>
              <p:cNvPr id="327" name="Freeform 12"/>
              <p:cNvSpPr>
                <a:spLocks/>
              </p:cNvSpPr>
              <p:nvPr userDrawn="1"/>
            </p:nvSpPr>
            <p:spPr bwMode="auto">
              <a:xfrm>
                <a:off x="-184" y="1667"/>
                <a:ext cx="512" cy="848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3"/>
              <p:cNvSpPr>
                <a:spLocks/>
              </p:cNvSpPr>
              <p:nvPr userDrawn="1"/>
            </p:nvSpPr>
            <p:spPr bwMode="auto">
              <a:xfrm>
                <a:off x="-701" y="645"/>
                <a:ext cx="714" cy="926"/>
              </a:xfrm>
              <a:custGeom>
                <a:avLst/>
                <a:gdLst>
                  <a:gd name="T0" fmla="*/ 1428 w 1428"/>
                  <a:gd name="T1" fmla="*/ 0 h 1851"/>
                  <a:gd name="T2" fmla="*/ 1383 w 1428"/>
                  <a:gd name="T3" fmla="*/ 57 h 1851"/>
                  <a:gd name="T4" fmla="*/ 1340 w 1428"/>
                  <a:gd name="T5" fmla="*/ 118 h 1851"/>
                  <a:gd name="T6" fmla="*/ 1298 w 1428"/>
                  <a:gd name="T7" fmla="*/ 185 h 1851"/>
                  <a:gd name="T8" fmla="*/ 1259 w 1428"/>
                  <a:gd name="T9" fmla="*/ 257 h 1851"/>
                  <a:gd name="T10" fmla="*/ 1220 w 1428"/>
                  <a:gd name="T11" fmla="*/ 335 h 1851"/>
                  <a:gd name="T12" fmla="*/ 1186 w 1428"/>
                  <a:gd name="T13" fmla="*/ 419 h 1851"/>
                  <a:gd name="T14" fmla="*/ 1145 w 1428"/>
                  <a:gd name="T15" fmla="*/ 525 h 1851"/>
                  <a:gd name="T16" fmla="*/ 1108 w 1428"/>
                  <a:gd name="T17" fmla="*/ 639 h 1851"/>
                  <a:gd name="T18" fmla="*/ 1074 w 1428"/>
                  <a:gd name="T19" fmla="*/ 757 h 1851"/>
                  <a:gd name="T20" fmla="*/ 1045 w 1428"/>
                  <a:gd name="T21" fmla="*/ 880 h 1851"/>
                  <a:gd name="T22" fmla="*/ 1018 w 1428"/>
                  <a:gd name="T23" fmla="*/ 1007 h 1851"/>
                  <a:gd name="T24" fmla="*/ 996 w 1428"/>
                  <a:gd name="T25" fmla="*/ 1138 h 1851"/>
                  <a:gd name="T26" fmla="*/ 978 w 1428"/>
                  <a:gd name="T27" fmla="*/ 1273 h 1851"/>
                  <a:gd name="T28" fmla="*/ 963 w 1428"/>
                  <a:gd name="T29" fmla="*/ 1410 h 1851"/>
                  <a:gd name="T30" fmla="*/ 952 w 1428"/>
                  <a:gd name="T31" fmla="*/ 1551 h 1851"/>
                  <a:gd name="T32" fmla="*/ 945 w 1428"/>
                  <a:gd name="T33" fmla="*/ 1695 h 1851"/>
                  <a:gd name="T34" fmla="*/ 943 w 1428"/>
                  <a:gd name="T35" fmla="*/ 1838 h 1851"/>
                  <a:gd name="T36" fmla="*/ 943 w 1428"/>
                  <a:gd name="T37" fmla="*/ 1851 h 1851"/>
                  <a:gd name="T38" fmla="*/ 0 w 1428"/>
                  <a:gd name="T39" fmla="*/ 1851 h 1851"/>
                  <a:gd name="T40" fmla="*/ 3 w 1428"/>
                  <a:gd name="T41" fmla="*/ 1735 h 1851"/>
                  <a:gd name="T42" fmla="*/ 14 w 1428"/>
                  <a:gd name="T43" fmla="*/ 1620 h 1851"/>
                  <a:gd name="T44" fmla="*/ 30 w 1428"/>
                  <a:gd name="T45" fmla="*/ 1509 h 1851"/>
                  <a:gd name="T46" fmla="*/ 53 w 1428"/>
                  <a:gd name="T47" fmla="*/ 1399 h 1851"/>
                  <a:gd name="T48" fmla="*/ 82 w 1428"/>
                  <a:gd name="T49" fmla="*/ 1291 h 1851"/>
                  <a:gd name="T50" fmla="*/ 117 w 1428"/>
                  <a:gd name="T51" fmla="*/ 1186 h 1851"/>
                  <a:gd name="T52" fmla="*/ 158 w 1428"/>
                  <a:gd name="T53" fmla="*/ 1086 h 1851"/>
                  <a:gd name="T54" fmla="*/ 203 w 1428"/>
                  <a:gd name="T55" fmla="*/ 987 h 1851"/>
                  <a:gd name="T56" fmla="*/ 255 w 1428"/>
                  <a:gd name="T57" fmla="*/ 891 h 1851"/>
                  <a:gd name="T58" fmla="*/ 312 w 1428"/>
                  <a:gd name="T59" fmla="*/ 799 h 1851"/>
                  <a:gd name="T60" fmla="*/ 374 w 1428"/>
                  <a:gd name="T61" fmla="*/ 711 h 1851"/>
                  <a:gd name="T62" fmla="*/ 440 w 1428"/>
                  <a:gd name="T63" fmla="*/ 626 h 1851"/>
                  <a:gd name="T64" fmla="*/ 510 w 1428"/>
                  <a:gd name="T65" fmla="*/ 545 h 1851"/>
                  <a:gd name="T66" fmla="*/ 586 w 1428"/>
                  <a:gd name="T67" fmla="*/ 468 h 1851"/>
                  <a:gd name="T68" fmla="*/ 665 w 1428"/>
                  <a:gd name="T69" fmla="*/ 396 h 1851"/>
                  <a:gd name="T70" fmla="*/ 748 w 1428"/>
                  <a:gd name="T71" fmla="*/ 329 h 1851"/>
                  <a:gd name="T72" fmla="*/ 835 w 1428"/>
                  <a:gd name="T73" fmla="*/ 267 h 1851"/>
                  <a:gd name="T74" fmla="*/ 927 w 1428"/>
                  <a:gd name="T75" fmla="*/ 209 h 1851"/>
                  <a:gd name="T76" fmla="*/ 1021 w 1428"/>
                  <a:gd name="T77" fmla="*/ 155 h 1851"/>
                  <a:gd name="T78" fmla="*/ 1118 w 1428"/>
                  <a:gd name="T79" fmla="*/ 108 h 1851"/>
                  <a:gd name="T80" fmla="*/ 1218 w 1428"/>
                  <a:gd name="T81" fmla="*/ 66 h 1851"/>
                  <a:gd name="T82" fmla="*/ 1321 w 1428"/>
                  <a:gd name="T83" fmla="*/ 30 h 1851"/>
                  <a:gd name="T84" fmla="*/ 1428 w 1428"/>
                  <a:gd name="T85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8" h="1851">
                    <a:moveTo>
                      <a:pt x="1428" y="0"/>
                    </a:moveTo>
                    <a:lnTo>
                      <a:pt x="1383" y="57"/>
                    </a:lnTo>
                    <a:lnTo>
                      <a:pt x="1340" y="118"/>
                    </a:lnTo>
                    <a:lnTo>
                      <a:pt x="1298" y="185"/>
                    </a:lnTo>
                    <a:lnTo>
                      <a:pt x="1259" y="257"/>
                    </a:lnTo>
                    <a:lnTo>
                      <a:pt x="1220" y="335"/>
                    </a:lnTo>
                    <a:lnTo>
                      <a:pt x="1186" y="419"/>
                    </a:lnTo>
                    <a:lnTo>
                      <a:pt x="1145" y="525"/>
                    </a:lnTo>
                    <a:lnTo>
                      <a:pt x="1108" y="639"/>
                    </a:lnTo>
                    <a:lnTo>
                      <a:pt x="1074" y="757"/>
                    </a:lnTo>
                    <a:lnTo>
                      <a:pt x="1045" y="880"/>
                    </a:lnTo>
                    <a:lnTo>
                      <a:pt x="1018" y="1007"/>
                    </a:lnTo>
                    <a:lnTo>
                      <a:pt x="996" y="1138"/>
                    </a:lnTo>
                    <a:lnTo>
                      <a:pt x="978" y="1273"/>
                    </a:lnTo>
                    <a:lnTo>
                      <a:pt x="963" y="1410"/>
                    </a:lnTo>
                    <a:lnTo>
                      <a:pt x="952" y="1551"/>
                    </a:lnTo>
                    <a:lnTo>
                      <a:pt x="945" y="1695"/>
                    </a:lnTo>
                    <a:lnTo>
                      <a:pt x="943" y="1838"/>
                    </a:lnTo>
                    <a:lnTo>
                      <a:pt x="943" y="1851"/>
                    </a:lnTo>
                    <a:lnTo>
                      <a:pt x="0" y="1851"/>
                    </a:lnTo>
                    <a:lnTo>
                      <a:pt x="3" y="1735"/>
                    </a:lnTo>
                    <a:lnTo>
                      <a:pt x="14" y="1620"/>
                    </a:lnTo>
                    <a:lnTo>
                      <a:pt x="30" y="1509"/>
                    </a:lnTo>
                    <a:lnTo>
                      <a:pt x="53" y="1399"/>
                    </a:lnTo>
                    <a:lnTo>
                      <a:pt x="82" y="1291"/>
                    </a:lnTo>
                    <a:lnTo>
                      <a:pt x="117" y="1186"/>
                    </a:lnTo>
                    <a:lnTo>
                      <a:pt x="158" y="1086"/>
                    </a:lnTo>
                    <a:lnTo>
                      <a:pt x="203" y="987"/>
                    </a:lnTo>
                    <a:lnTo>
                      <a:pt x="255" y="891"/>
                    </a:lnTo>
                    <a:lnTo>
                      <a:pt x="312" y="799"/>
                    </a:lnTo>
                    <a:lnTo>
                      <a:pt x="374" y="711"/>
                    </a:lnTo>
                    <a:lnTo>
                      <a:pt x="440" y="626"/>
                    </a:lnTo>
                    <a:lnTo>
                      <a:pt x="510" y="545"/>
                    </a:lnTo>
                    <a:lnTo>
                      <a:pt x="586" y="468"/>
                    </a:lnTo>
                    <a:lnTo>
                      <a:pt x="665" y="396"/>
                    </a:lnTo>
                    <a:lnTo>
                      <a:pt x="748" y="329"/>
                    </a:lnTo>
                    <a:lnTo>
                      <a:pt x="835" y="267"/>
                    </a:lnTo>
                    <a:lnTo>
                      <a:pt x="927" y="209"/>
                    </a:lnTo>
                    <a:lnTo>
                      <a:pt x="1021" y="155"/>
                    </a:lnTo>
                    <a:lnTo>
                      <a:pt x="1118" y="108"/>
                    </a:lnTo>
                    <a:lnTo>
                      <a:pt x="1218" y="66"/>
                    </a:lnTo>
                    <a:lnTo>
                      <a:pt x="1321" y="30"/>
                    </a:lnTo>
                    <a:lnTo>
                      <a:pt x="1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4"/>
              <p:cNvSpPr>
                <a:spLocks/>
              </p:cNvSpPr>
              <p:nvPr userDrawn="1"/>
            </p:nvSpPr>
            <p:spPr bwMode="auto">
              <a:xfrm>
                <a:off x="494" y="645"/>
                <a:ext cx="714" cy="926"/>
              </a:xfrm>
              <a:custGeom>
                <a:avLst/>
                <a:gdLst>
                  <a:gd name="T0" fmla="*/ 0 w 1428"/>
                  <a:gd name="T1" fmla="*/ 0 h 1851"/>
                  <a:gd name="T2" fmla="*/ 105 w 1428"/>
                  <a:gd name="T3" fmla="*/ 30 h 1851"/>
                  <a:gd name="T4" fmla="*/ 208 w 1428"/>
                  <a:gd name="T5" fmla="*/ 67 h 1851"/>
                  <a:gd name="T6" fmla="*/ 309 w 1428"/>
                  <a:gd name="T7" fmla="*/ 109 h 1851"/>
                  <a:gd name="T8" fmla="*/ 407 w 1428"/>
                  <a:gd name="T9" fmla="*/ 156 h 1851"/>
                  <a:gd name="T10" fmla="*/ 501 w 1428"/>
                  <a:gd name="T11" fmla="*/ 209 h 1851"/>
                  <a:gd name="T12" fmla="*/ 591 w 1428"/>
                  <a:gd name="T13" fmla="*/ 267 h 1851"/>
                  <a:gd name="T14" fmla="*/ 678 w 1428"/>
                  <a:gd name="T15" fmla="*/ 329 h 1851"/>
                  <a:gd name="T16" fmla="*/ 762 w 1428"/>
                  <a:gd name="T17" fmla="*/ 398 h 1851"/>
                  <a:gd name="T18" fmla="*/ 842 w 1428"/>
                  <a:gd name="T19" fmla="*/ 470 h 1851"/>
                  <a:gd name="T20" fmla="*/ 917 w 1428"/>
                  <a:gd name="T21" fmla="*/ 546 h 1851"/>
                  <a:gd name="T22" fmla="*/ 988 w 1428"/>
                  <a:gd name="T23" fmla="*/ 626 h 1851"/>
                  <a:gd name="T24" fmla="*/ 1054 w 1428"/>
                  <a:gd name="T25" fmla="*/ 711 h 1851"/>
                  <a:gd name="T26" fmla="*/ 1116 w 1428"/>
                  <a:gd name="T27" fmla="*/ 799 h 1851"/>
                  <a:gd name="T28" fmla="*/ 1172 w 1428"/>
                  <a:gd name="T29" fmla="*/ 891 h 1851"/>
                  <a:gd name="T30" fmla="*/ 1223 w 1428"/>
                  <a:gd name="T31" fmla="*/ 987 h 1851"/>
                  <a:gd name="T32" fmla="*/ 1270 w 1428"/>
                  <a:gd name="T33" fmla="*/ 1086 h 1851"/>
                  <a:gd name="T34" fmla="*/ 1310 w 1428"/>
                  <a:gd name="T35" fmla="*/ 1186 h 1851"/>
                  <a:gd name="T36" fmla="*/ 1345 w 1428"/>
                  <a:gd name="T37" fmla="*/ 1292 h 1851"/>
                  <a:gd name="T38" fmla="*/ 1374 w 1428"/>
                  <a:gd name="T39" fmla="*/ 1399 h 1851"/>
                  <a:gd name="T40" fmla="*/ 1397 w 1428"/>
                  <a:gd name="T41" fmla="*/ 1509 h 1851"/>
                  <a:gd name="T42" fmla="*/ 1414 w 1428"/>
                  <a:gd name="T43" fmla="*/ 1620 h 1851"/>
                  <a:gd name="T44" fmla="*/ 1424 w 1428"/>
                  <a:gd name="T45" fmla="*/ 1735 h 1851"/>
                  <a:gd name="T46" fmla="*/ 1428 w 1428"/>
                  <a:gd name="T47" fmla="*/ 1851 h 1851"/>
                  <a:gd name="T48" fmla="*/ 475 w 1428"/>
                  <a:gd name="T49" fmla="*/ 1851 h 1851"/>
                  <a:gd name="T50" fmla="*/ 475 w 1428"/>
                  <a:gd name="T51" fmla="*/ 1838 h 1851"/>
                  <a:gd name="T52" fmla="*/ 474 w 1428"/>
                  <a:gd name="T53" fmla="*/ 1706 h 1851"/>
                  <a:gd name="T54" fmla="*/ 468 w 1428"/>
                  <a:gd name="T55" fmla="*/ 1575 h 1851"/>
                  <a:gd name="T56" fmla="*/ 460 w 1428"/>
                  <a:gd name="T57" fmla="*/ 1446 h 1851"/>
                  <a:gd name="T58" fmla="*/ 447 w 1428"/>
                  <a:gd name="T59" fmla="*/ 1319 h 1851"/>
                  <a:gd name="T60" fmla="*/ 432 w 1428"/>
                  <a:gd name="T61" fmla="*/ 1195 h 1851"/>
                  <a:gd name="T62" fmla="*/ 414 w 1428"/>
                  <a:gd name="T63" fmla="*/ 1073 h 1851"/>
                  <a:gd name="T64" fmla="*/ 393 w 1428"/>
                  <a:gd name="T65" fmla="*/ 954 h 1851"/>
                  <a:gd name="T66" fmla="*/ 367 w 1428"/>
                  <a:gd name="T67" fmla="*/ 840 h 1851"/>
                  <a:gd name="T68" fmla="*/ 339 w 1428"/>
                  <a:gd name="T69" fmla="*/ 728 h 1851"/>
                  <a:gd name="T70" fmla="*/ 308 w 1428"/>
                  <a:gd name="T71" fmla="*/ 620 h 1851"/>
                  <a:gd name="T72" fmla="*/ 275 w 1428"/>
                  <a:gd name="T73" fmla="*/ 518 h 1851"/>
                  <a:gd name="T74" fmla="*/ 237 w 1428"/>
                  <a:gd name="T75" fmla="*/ 420 h 1851"/>
                  <a:gd name="T76" fmla="*/ 203 w 1428"/>
                  <a:gd name="T77" fmla="*/ 336 h 1851"/>
                  <a:gd name="T78" fmla="*/ 165 w 1428"/>
                  <a:gd name="T79" fmla="*/ 258 h 1851"/>
                  <a:gd name="T80" fmla="*/ 127 w 1428"/>
                  <a:gd name="T81" fmla="*/ 187 h 1851"/>
                  <a:gd name="T82" fmla="*/ 87 w 1428"/>
                  <a:gd name="T83" fmla="*/ 119 h 1851"/>
                  <a:gd name="T84" fmla="*/ 44 w 1428"/>
                  <a:gd name="T85" fmla="*/ 57 h 1851"/>
                  <a:gd name="T86" fmla="*/ 0 w 1428"/>
                  <a:gd name="T87" fmla="*/ 0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28" h="1851">
                    <a:moveTo>
                      <a:pt x="0" y="0"/>
                    </a:moveTo>
                    <a:lnTo>
                      <a:pt x="105" y="30"/>
                    </a:lnTo>
                    <a:lnTo>
                      <a:pt x="208" y="67"/>
                    </a:lnTo>
                    <a:lnTo>
                      <a:pt x="309" y="109"/>
                    </a:lnTo>
                    <a:lnTo>
                      <a:pt x="407" y="156"/>
                    </a:lnTo>
                    <a:lnTo>
                      <a:pt x="501" y="209"/>
                    </a:lnTo>
                    <a:lnTo>
                      <a:pt x="591" y="267"/>
                    </a:lnTo>
                    <a:lnTo>
                      <a:pt x="678" y="329"/>
                    </a:lnTo>
                    <a:lnTo>
                      <a:pt x="762" y="398"/>
                    </a:lnTo>
                    <a:lnTo>
                      <a:pt x="842" y="470"/>
                    </a:lnTo>
                    <a:lnTo>
                      <a:pt x="917" y="546"/>
                    </a:lnTo>
                    <a:lnTo>
                      <a:pt x="988" y="626"/>
                    </a:lnTo>
                    <a:lnTo>
                      <a:pt x="1054" y="711"/>
                    </a:lnTo>
                    <a:lnTo>
                      <a:pt x="1116" y="799"/>
                    </a:lnTo>
                    <a:lnTo>
                      <a:pt x="1172" y="891"/>
                    </a:lnTo>
                    <a:lnTo>
                      <a:pt x="1223" y="987"/>
                    </a:lnTo>
                    <a:lnTo>
                      <a:pt x="1270" y="1086"/>
                    </a:lnTo>
                    <a:lnTo>
                      <a:pt x="1310" y="1186"/>
                    </a:lnTo>
                    <a:lnTo>
                      <a:pt x="1345" y="1292"/>
                    </a:lnTo>
                    <a:lnTo>
                      <a:pt x="1374" y="1399"/>
                    </a:lnTo>
                    <a:lnTo>
                      <a:pt x="1397" y="1509"/>
                    </a:lnTo>
                    <a:lnTo>
                      <a:pt x="1414" y="1620"/>
                    </a:lnTo>
                    <a:lnTo>
                      <a:pt x="1424" y="1735"/>
                    </a:lnTo>
                    <a:lnTo>
                      <a:pt x="1428" y="1851"/>
                    </a:lnTo>
                    <a:lnTo>
                      <a:pt x="475" y="1851"/>
                    </a:lnTo>
                    <a:lnTo>
                      <a:pt x="475" y="1838"/>
                    </a:lnTo>
                    <a:lnTo>
                      <a:pt x="474" y="1706"/>
                    </a:lnTo>
                    <a:lnTo>
                      <a:pt x="468" y="1575"/>
                    </a:lnTo>
                    <a:lnTo>
                      <a:pt x="460" y="1446"/>
                    </a:lnTo>
                    <a:lnTo>
                      <a:pt x="447" y="1319"/>
                    </a:lnTo>
                    <a:lnTo>
                      <a:pt x="432" y="1195"/>
                    </a:lnTo>
                    <a:lnTo>
                      <a:pt x="414" y="1073"/>
                    </a:lnTo>
                    <a:lnTo>
                      <a:pt x="393" y="954"/>
                    </a:lnTo>
                    <a:lnTo>
                      <a:pt x="367" y="840"/>
                    </a:lnTo>
                    <a:lnTo>
                      <a:pt x="339" y="728"/>
                    </a:lnTo>
                    <a:lnTo>
                      <a:pt x="308" y="620"/>
                    </a:lnTo>
                    <a:lnTo>
                      <a:pt x="275" y="518"/>
                    </a:lnTo>
                    <a:lnTo>
                      <a:pt x="237" y="420"/>
                    </a:lnTo>
                    <a:lnTo>
                      <a:pt x="203" y="336"/>
                    </a:lnTo>
                    <a:lnTo>
                      <a:pt x="165" y="258"/>
                    </a:lnTo>
                    <a:lnTo>
                      <a:pt x="127" y="187"/>
                    </a:lnTo>
                    <a:lnTo>
                      <a:pt x="87" y="119"/>
                    </a:lnTo>
                    <a:lnTo>
                      <a:pt x="4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5"/>
              <p:cNvSpPr>
                <a:spLocks/>
              </p:cNvSpPr>
              <p:nvPr userDrawn="1"/>
            </p:nvSpPr>
            <p:spPr bwMode="auto">
              <a:xfrm>
                <a:off x="-129" y="616"/>
                <a:ext cx="765" cy="955"/>
              </a:xfrm>
              <a:custGeom>
                <a:avLst/>
                <a:gdLst>
                  <a:gd name="T0" fmla="*/ 764 w 1530"/>
                  <a:gd name="T1" fmla="*/ 0 h 1909"/>
                  <a:gd name="T2" fmla="*/ 815 w 1530"/>
                  <a:gd name="T3" fmla="*/ 4 h 1909"/>
                  <a:gd name="T4" fmla="*/ 864 w 1530"/>
                  <a:gd name="T5" fmla="*/ 16 h 1909"/>
                  <a:gd name="T6" fmla="*/ 913 w 1530"/>
                  <a:gd name="T7" fmla="*/ 36 h 1909"/>
                  <a:gd name="T8" fmla="*/ 960 w 1530"/>
                  <a:gd name="T9" fmla="*/ 62 h 1909"/>
                  <a:gd name="T10" fmla="*/ 1007 w 1530"/>
                  <a:gd name="T11" fmla="*/ 96 h 1909"/>
                  <a:gd name="T12" fmla="*/ 1052 w 1530"/>
                  <a:gd name="T13" fmla="*/ 138 h 1909"/>
                  <a:gd name="T14" fmla="*/ 1095 w 1530"/>
                  <a:gd name="T15" fmla="*/ 185 h 1909"/>
                  <a:gd name="T16" fmla="*/ 1137 w 1530"/>
                  <a:gd name="T17" fmla="*/ 239 h 1909"/>
                  <a:gd name="T18" fmla="*/ 1177 w 1530"/>
                  <a:gd name="T19" fmla="*/ 299 h 1909"/>
                  <a:gd name="T20" fmla="*/ 1217 w 1530"/>
                  <a:gd name="T21" fmla="*/ 365 h 1909"/>
                  <a:gd name="T22" fmla="*/ 1254 w 1530"/>
                  <a:gd name="T23" fmla="*/ 437 h 1909"/>
                  <a:gd name="T24" fmla="*/ 1289 w 1530"/>
                  <a:gd name="T25" fmla="*/ 515 h 1909"/>
                  <a:gd name="T26" fmla="*/ 1322 w 1530"/>
                  <a:gd name="T27" fmla="*/ 597 h 1909"/>
                  <a:gd name="T28" fmla="*/ 1353 w 1530"/>
                  <a:gd name="T29" fmla="*/ 685 h 1909"/>
                  <a:gd name="T30" fmla="*/ 1382 w 1530"/>
                  <a:gd name="T31" fmla="*/ 777 h 1909"/>
                  <a:gd name="T32" fmla="*/ 1409 w 1530"/>
                  <a:gd name="T33" fmla="*/ 874 h 1909"/>
                  <a:gd name="T34" fmla="*/ 1434 w 1530"/>
                  <a:gd name="T35" fmla="*/ 975 h 1909"/>
                  <a:gd name="T36" fmla="*/ 1454 w 1530"/>
                  <a:gd name="T37" fmla="*/ 1081 h 1909"/>
                  <a:gd name="T38" fmla="*/ 1474 w 1530"/>
                  <a:gd name="T39" fmla="*/ 1189 h 1909"/>
                  <a:gd name="T40" fmla="*/ 1490 w 1530"/>
                  <a:gd name="T41" fmla="*/ 1301 h 1909"/>
                  <a:gd name="T42" fmla="*/ 1504 w 1530"/>
                  <a:gd name="T43" fmla="*/ 1417 h 1909"/>
                  <a:gd name="T44" fmla="*/ 1515 w 1530"/>
                  <a:gd name="T45" fmla="*/ 1537 h 1909"/>
                  <a:gd name="T46" fmla="*/ 1523 w 1530"/>
                  <a:gd name="T47" fmla="*/ 1657 h 1909"/>
                  <a:gd name="T48" fmla="*/ 1527 w 1530"/>
                  <a:gd name="T49" fmla="*/ 1783 h 1909"/>
                  <a:gd name="T50" fmla="*/ 1530 w 1530"/>
                  <a:gd name="T51" fmla="*/ 1909 h 1909"/>
                  <a:gd name="T52" fmla="*/ 0 w 1530"/>
                  <a:gd name="T53" fmla="*/ 1909 h 1909"/>
                  <a:gd name="T54" fmla="*/ 1 w 1530"/>
                  <a:gd name="T55" fmla="*/ 1783 h 1909"/>
                  <a:gd name="T56" fmla="*/ 6 w 1530"/>
                  <a:gd name="T57" fmla="*/ 1657 h 1909"/>
                  <a:gd name="T58" fmla="*/ 14 w 1530"/>
                  <a:gd name="T59" fmla="*/ 1537 h 1909"/>
                  <a:gd name="T60" fmla="*/ 25 w 1530"/>
                  <a:gd name="T61" fmla="*/ 1417 h 1909"/>
                  <a:gd name="T62" fmla="*/ 39 w 1530"/>
                  <a:gd name="T63" fmla="*/ 1301 h 1909"/>
                  <a:gd name="T64" fmla="*/ 55 w 1530"/>
                  <a:gd name="T65" fmla="*/ 1189 h 1909"/>
                  <a:gd name="T66" fmla="*/ 74 w 1530"/>
                  <a:gd name="T67" fmla="*/ 1081 h 1909"/>
                  <a:gd name="T68" fmla="*/ 96 w 1530"/>
                  <a:gd name="T69" fmla="*/ 975 h 1909"/>
                  <a:gd name="T70" fmla="*/ 120 w 1530"/>
                  <a:gd name="T71" fmla="*/ 874 h 1909"/>
                  <a:gd name="T72" fmla="*/ 147 w 1530"/>
                  <a:gd name="T73" fmla="*/ 777 h 1909"/>
                  <a:gd name="T74" fmla="*/ 176 w 1530"/>
                  <a:gd name="T75" fmla="*/ 685 h 1909"/>
                  <a:gd name="T76" fmla="*/ 207 w 1530"/>
                  <a:gd name="T77" fmla="*/ 597 h 1909"/>
                  <a:gd name="T78" fmla="*/ 241 w 1530"/>
                  <a:gd name="T79" fmla="*/ 515 h 1909"/>
                  <a:gd name="T80" fmla="*/ 276 w 1530"/>
                  <a:gd name="T81" fmla="*/ 437 h 1909"/>
                  <a:gd name="T82" fmla="*/ 313 w 1530"/>
                  <a:gd name="T83" fmla="*/ 365 h 1909"/>
                  <a:gd name="T84" fmla="*/ 351 w 1530"/>
                  <a:gd name="T85" fmla="*/ 299 h 1909"/>
                  <a:gd name="T86" fmla="*/ 392 w 1530"/>
                  <a:gd name="T87" fmla="*/ 239 h 1909"/>
                  <a:gd name="T88" fmla="*/ 435 w 1530"/>
                  <a:gd name="T89" fmla="*/ 185 h 1909"/>
                  <a:gd name="T90" fmla="*/ 478 w 1530"/>
                  <a:gd name="T91" fmla="*/ 138 h 1909"/>
                  <a:gd name="T92" fmla="*/ 523 w 1530"/>
                  <a:gd name="T93" fmla="*/ 96 h 1909"/>
                  <a:gd name="T94" fmla="*/ 569 w 1530"/>
                  <a:gd name="T95" fmla="*/ 62 h 1909"/>
                  <a:gd name="T96" fmla="*/ 617 w 1530"/>
                  <a:gd name="T97" fmla="*/ 36 h 1909"/>
                  <a:gd name="T98" fmla="*/ 664 w 1530"/>
                  <a:gd name="T99" fmla="*/ 16 h 1909"/>
                  <a:gd name="T100" fmla="*/ 714 w 1530"/>
                  <a:gd name="T101" fmla="*/ 4 h 1909"/>
                  <a:gd name="T102" fmla="*/ 764 w 1530"/>
                  <a:gd name="T10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0" h="1909">
                    <a:moveTo>
                      <a:pt x="764" y="0"/>
                    </a:moveTo>
                    <a:lnTo>
                      <a:pt x="815" y="4"/>
                    </a:lnTo>
                    <a:lnTo>
                      <a:pt x="864" y="16"/>
                    </a:lnTo>
                    <a:lnTo>
                      <a:pt x="913" y="36"/>
                    </a:lnTo>
                    <a:lnTo>
                      <a:pt x="960" y="62"/>
                    </a:lnTo>
                    <a:lnTo>
                      <a:pt x="1007" y="96"/>
                    </a:lnTo>
                    <a:lnTo>
                      <a:pt x="1052" y="138"/>
                    </a:lnTo>
                    <a:lnTo>
                      <a:pt x="1095" y="185"/>
                    </a:lnTo>
                    <a:lnTo>
                      <a:pt x="1137" y="239"/>
                    </a:lnTo>
                    <a:lnTo>
                      <a:pt x="1177" y="299"/>
                    </a:lnTo>
                    <a:lnTo>
                      <a:pt x="1217" y="365"/>
                    </a:lnTo>
                    <a:lnTo>
                      <a:pt x="1254" y="437"/>
                    </a:lnTo>
                    <a:lnTo>
                      <a:pt x="1289" y="515"/>
                    </a:lnTo>
                    <a:lnTo>
                      <a:pt x="1322" y="597"/>
                    </a:lnTo>
                    <a:lnTo>
                      <a:pt x="1353" y="685"/>
                    </a:lnTo>
                    <a:lnTo>
                      <a:pt x="1382" y="777"/>
                    </a:lnTo>
                    <a:lnTo>
                      <a:pt x="1409" y="874"/>
                    </a:lnTo>
                    <a:lnTo>
                      <a:pt x="1434" y="975"/>
                    </a:lnTo>
                    <a:lnTo>
                      <a:pt x="1454" y="1081"/>
                    </a:lnTo>
                    <a:lnTo>
                      <a:pt x="1474" y="1189"/>
                    </a:lnTo>
                    <a:lnTo>
                      <a:pt x="1490" y="1301"/>
                    </a:lnTo>
                    <a:lnTo>
                      <a:pt x="1504" y="1417"/>
                    </a:lnTo>
                    <a:lnTo>
                      <a:pt x="1515" y="1537"/>
                    </a:lnTo>
                    <a:lnTo>
                      <a:pt x="1523" y="1657"/>
                    </a:lnTo>
                    <a:lnTo>
                      <a:pt x="1527" y="1783"/>
                    </a:lnTo>
                    <a:lnTo>
                      <a:pt x="1530" y="1909"/>
                    </a:lnTo>
                    <a:lnTo>
                      <a:pt x="0" y="1909"/>
                    </a:lnTo>
                    <a:lnTo>
                      <a:pt x="1" y="1783"/>
                    </a:lnTo>
                    <a:lnTo>
                      <a:pt x="6" y="1657"/>
                    </a:lnTo>
                    <a:lnTo>
                      <a:pt x="14" y="1537"/>
                    </a:lnTo>
                    <a:lnTo>
                      <a:pt x="25" y="1417"/>
                    </a:lnTo>
                    <a:lnTo>
                      <a:pt x="39" y="1301"/>
                    </a:lnTo>
                    <a:lnTo>
                      <a:pt x="55" y="1189"/>
                    </a:lnTo>
                    <a:lnTo>
                      <a:pt x="74" y="1081"/>
                    </a:lnTo>
                    <a:lnTo>
                      <a:pt x="96" y="975"/>
                    </a:lnTo>
                    <a:lnTo>
                      <a:pt x="120" y="874"/>
                    </a:lnTo>
                    <a:lnTo>
                      <a:pt x="147" y="777"/>
                    </a:lnTo>
                    <a:lnTo>
                      <a:pt x="176" y="685"/>
                    </a:lnTo>
                    <a:lnTo>
                      <a:pt x="207" y="597"/>
                    </a:lnTo>
                    <a:lnTo>
                      <a:pt x="241" y="515"/>
                    </a:lnTo>
                    <a:lnTo>
                      <a:pt x="276" y="437"/>
                    </a:lnTo>
                    <a:lnTo>
                      <a:pt x="313" y="365"/>
                    </a:lnTo>
                    <a:lnTo>
                      <a:pt x="351" y="299"/>
                    </a:lnTo>
                    <a:lnTo>
                      <a:pt x="392" y="239"/>
                    </a:lnTo>
                    <a:lnTo>
                      <a:pt x="435" y="185"/>
                    </a:lnTo>
                    <a:lnTo>
                      <a:pt x="478" y="138"/>
                    </a:lnTo>
                    <a:lnTo>
                      <a:pt x="523" y="96"/>
                    </a:lnTo>
                    <a:lnTo>
                      <a:pt x="569" y="62"/>
                    </a:lnTo>
                    <a:lnTo>
                      <a:pt x="617" y="36"/>
                    </a:lnTo>
                    <a:lnTo>
                      <a:pt x="664" y="16"/>
                    </a:lnTo>
                    <a:lnTo>
                      <a:pt x="714" y="4"/>
                    </a:lnTo>
                    <a:lnTo>
                      <a:pt x="7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4" name="Group 127"/>
            <p:cNvGrpSpPr>
              <a:grpSpLocks noChangeAspect="1"/>
            </p:cNvGrpSpPr>
            <p:nvPr userDrawn="1"/>
          </p:nvGrpSpPr>
          <p:grpSpPr bwMode="auto">
            <a:xfrm>
              <a:off x="4627184" y="5255825"/>
              <a:ext cx="539008" cy="199590"/>
              <a:chOff x="-212" y="809"/>
              <a:chExt cx="1991" cy="983"/>
            </a:xfrm>
            <a:solidFill>
              <a:schemeClr val="bg1"/>
            </a:solidFill>
          </p:grpSpPr>
          <p:sp>
            <p:nvSpPr>
              <p:cNvPr id="324" name="Freeform 129"/>
              <p:cNvSpPr>
                <a:spLocks/>
              </p:cNvSpPr>
              <p:nvPr userDrawn="1"/>
            </p:nvSpPr>
            <p:spPr bwMode="auto">
              <a:xfrm>
                <a:off x="-212" y="1491"/>
                <a:ext cx="1991" cy="301"/>
              </a:xfrm>
              <a:custGeom>
                <a:avLst/>
                <a:gdLst>
                  <a:gd name="T0" fmla="*/ 169 w 3982"/>
                  <a:gd name="T1" fmla="*/ 14 h 601"/>
                  <a:gd name="T2" fmla="*/ 340 w 3982"/>
                  <a:gd name="T3" fmla="*/ 70 h 601"/>
                  <a:gd name="T4" fmla="*/ 467 w 3982"/>
                  <a:gd name="T5" fmla="*/ 142 h 601"/>
                  <a:gd name="T6" fmla="*/ 582 w 3982"/>
                  <a:gd name="T7" fmla="*/ 216 h 601"/>
                  <a:gd name="T8" fmla="*/ 714 w 3982"/>
                  <a:gd name="T9" fmla="*/ 260 h 601"/>
                  <a:gd name="T10" fmla="*/ 889 w 3982"/>
                  <a:gd name="T11" fmla="*/ 260 h 601"/>
                  <a:gd name="T12" fmla="*/ 1020 w 3982"/>
                  <a:gd name="T13" fmla="*/ 216 h 601"/>
                  <a:gd name="T14" fmla="*/ 1133 w 3982"/>
                  <a:gd name="T15" fmla="*/ 142 h 601"/>
                  <a:gd name="T16" fmla="*/ 1261 w 3982"/>
                  <a:gd name="T17" fmla="*/ 70 h 601"/>
                  <a:gd name="T18" fmla="*/ 1431 w 3982"/>
                  <a:gd name="T19" fmla="*/ 14 h 601"/>
                  <a:gd name="T20" fmla="*/ 1657 w 3982"/>
                  <a:gd name="T21" fmla="*/ 1 h 601"/>
                  <a:gd name="T22" fmla="*/ 1856 w 3982"/>
                  <a:gd name="T23" fmla="*/ 38 h 601"/>
                  <a:gd name="T24" fmla="*/ 2002 w 3982"/>
                  <a:gd name="T25" fmla="*/ 106 h 601"/>
                  <a:gd name="T26" fmla="*/ 2118 w 3982"/>
                  <a:gd name="T27" fmla="*/ 181 h 601"/>
                  <a:gd name="T28" fmla="*/ 2234 w 3982"/>
                  <a:gd name="T29" fmla="*/ 243 h 601"/>
                  <a:gd name="T30" fmla="*/ 2393 w 3982"/>
                  <a:gd name="T31" fmla="*/ 267 h 601"/>
                  <a:gd name="T32" fmla="*/ 2550 w 3982"/>
                  <a:gd name="T33" fmla="*/ 243 h 601"/>
                  <a:gd name="T34" fmla="*/ 2667 w 3982"/>
                  <a:gd name="T35" fmla="*/ 181 h 601"/>
                  <a:gd name="T36" fmla="*/ 2784 w 3982"/>
                  <a:gd name="T37" fmla="*/ 106 h 601"/>
                  <a:gd name="T38" fmla="*/ 2929 w 3982"/>
                  <a:gd name="T39" fmla="*/ 38 h 601"/>
                  <a:gd name="T40" fmla="*/ 3127 w 3982"/>
                  <a:gd name="T41" fmla="*/ 1 h 601"/>
                  <a:gd name="T42" fmla="*/ 3354 w 3982"/>
                  <a:gd name="T43" fmla="*/ 14 h 601"/>
                  <a:gd name="T44" fmla="*/ 3524 w 3982"/>
                  <a:gd name="T45" fmla="*/ 70 h 601"/>
                  <a:gd name="T46" fmla="*/ 3651 w 3982"/>
                  <a:gd name="T47" fmla="*/ 142 h 601"/>
                  <a:gd name="T48" fmla="*/ 3765 w 3982"/>
                  <a:gd name="T49" fmla="*/ 216 h 601"/>
                  <a:gd name="T50" fmla="*/ 3895 w 3982"/>
                  <a:gd name="T51" fmla="*/ 260 h 601"/>
                  <a:gd name="T52" fmla="*/ 3921 w 3982"/>
                  <a:gd name="T53" fmla="*/ 599 h 601"/>
                  <a:gd name="T54" fmla="*/ 3722 w 3982"/>
                  <a:gd name="T55" fmla="*/ 561 h 601"/>
                  <a:gd name="T56" fmla="*/ 3577 w 3982"/>
                  <a:gd name="T57" fmla="*/ 495 h 601"/>
                  <a:gd name="T58" fmla="*/ 3462 w 3982"/>
                  <a:gd name="T59" fmla="*/ 420 h 601"/>
                  <a:gd name="T60" fmla="*/ 3345 w 3982"/>
                  <a:gd name="T61" fmla="*/ 357 h 601"/>
                  <a:gd name="T62" fmla="*/ 3188 w 3982"/>
                  <a:gd name="T63" fmla="*/ 334 h 601"/>
                  <a:gd name="T64" fmla="*/ 3029 w 3982"/>
                  <a:gd name="T65" fmla="*/ 357 h 601"/>
                  <a:gd name="T66" fmla="*/ 2913 w 3982"/>
                  <a:gd name="T67" fmla="*/ 420 h 601"/>
                  <a:gd name="T68" fmla="*/ 2797 w 3982"/>
                  <a:gd name="T69" fmla="*/ 495 h 601"/>
                  <a:gd name="T70" fmla="*/ 2650 w 3982"/>
                  <a:gd name="T71" fmla="*/ 561 h 601"/>
                  <a:gd name="T72" fmla="*/ 2453 w 3982"/>
                  <a:gd name="T73" fmla="*/ 599 h 601"/>
                  <a:gd name="T74" fmla="*/ 2226 w 3982"/>
                  <a:gd name="T75" fmla="*/ 585 h 601"/>
                  <a:gd name="T76" fmla="*/ 2056 w 3982"/>
                  <a:gd name="T77" fmla="*/ 531 h 601"/>
                  <a:gd name="T78" fmla="*/ 1929 w 3982"/>
                  <a:gd name="T79" fmla="*/ 457 h 601"/>
                  <a:gd name="T80" fmla="*/ 1816 w 3982"/>
                  <a:gd name="T81" fmla="*/ 384 h 601"/>
                  <a:gd name="T82" fmla="*/ 1685 w 3982"/>
                  <a:gd name="T83" fmla="*/ 340 h 601"/>
                  <a:gd name="T84" fmla="*/ 1511 w 3982"/>
                  <a:gd name="T85" fmla="*/ 340 h 601"/>
                  <a:gd name="T86" fmla="*/ 1380 w 3982"/>
                  <a:gd name="T87" fmla="*/ 384 h 601"/>
                  <a:gd name="T88" fmla="*/ 1267 w 3982"/>
                  <a:gd name="T89" fmla="*/ 457 h 601"/>
                  <a:gd name="T90" fmla="*/ 1140 w 3982"/>
                  <a:gd name="T91" fmla="*/ 531 h 601"/>
                  <a:gd name="T92" fmla="*/ 970 w 3982"/>
                  <a:gd name="T93" fmla="*/ 585 h 601"/>
                  <a:gd name="T94" fmla="*/ 743 w 3982"/>
                  <a:gd name="T95" fmla="*/ 599 h 601"/>
                  <a:gd name="T96" fmla="*/ 543 w 3982"/>
                  <a:gd name="T97" fmla="*/ 561 h 601"/>
                  <a:gd name="T98" fmla="*/ 396 w 3982"/>
                  <a:gd name="T99" fmla="*/ 495 h 601"/>
                  <a:gd name="T100" fmla="*/ 279 w 3982"/>
                  <a:gd name="T101" fmla="*/ 420 h 601"/>
                  <a:gd name="T102" fmla="*/ 160 w 3982"/>
                  <a:gd name="T103" fmla="*/ 357 h 601"/>
                  <a:gd name="T104" fmla="*/ 0 w 3982"/>
                  <a:gd name="T105" fmla="*/ 33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60" y="1"/>
                    </a:lnTo>
                    <a:lnTo>
                      <a:pt x="117" y="6"/>
                    </a:lnTo>
                    <a:lnTo>
                      <a:pt x="169" y="14"/>
                    </a:lnTo>
                    <a:lnTo>
                      <a:pt x="218" y="25"/>
                    </a:lnTo>
                    <a:lnTo>
                      <a:pt x="261" y="38"/>
                    </a:lnTo>
                    <a:lnTo>
                      <a:pt x="302" y="53"/>
                    </a:lnTo>
                    <a:lnTo>
                      <a:pt x="340" y="70"/>
                    </a:lnTo>
                    <a:lnTo>
                      <a:pt x="375" y="87"/>
                    </a:lnTo>
                    <a:lnTo>
                      <a:pt x="408" y="106"/>
                    </a:lnTo>
                    <a:lnTo>
                      <a:pt x="439" y="124"/>
                    </a:lnTo>
                    <a:lnTo>
                      <a:pt x="467" y="142"/>
                    </a:lnTo>
                    <a:lnTo>
                      <a:pt x="495" y="162"/>
                    </a:lnTo>
                    <a:lnTo>
                      <a:pt x="525" y="181"/>
                    </a:lnTo>
                    <a:lnTo>
                      <a:pt x="553" y="199"/>
                    </a:lnTo>
                    <a:lnTo>
                      <a:pt x="582" y="216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3"/>
                    </a:lnTo>
                    <a:lnTo>
                      <a:pt x="714" y="260"/>
                    </a:lnTo>
                    <a:lnTo>
                      <a:pt x="755" y="265"/>
                    </a:lnTo>
                    <a:lnTo>
                      <a:pt x="801" y="267"/>
                    </a:lnTo>
                    <a:lnTo>
                      <a:pt x="848" y="265"/>
                    </a:lnTo>
                    <a:lnTo>
                      <a:pt x="889" y="260"/>
                    </a:lnTo>
                    <a:lnTo>
                      <a:pt x="925" y="253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6"/>
                    </a:lnTo>
                    <a:lnTo>
                      <a:pt x="1049" y="199"/>
                    </a:lnTo>
                    <a:lnTo>
                      <a:pt x="1077" y="181"/>
                    </a:lnTo>
                    <a:lnTo>
                      <a:pt x="1107" y="162"/>
                    </a:lnTo>
                    <a:lnTo>
                      <a:pt x="1133" y="142"/>
                    </a:lnTo>
                    <a:lnTo>
                      <a:pt x="1163" y="124"/>
                    </a:lnTo>
                    <a:lnTo>
                      <a:pt x="1193" y="106"/>
                    </a:lnTo>
                    <a:lnTo>
                      <a:pt x="1225" y="87"/>
                    </a:lnTo>
                    <a:lnTo>
                      <a:pt x="1261" y="70"/>
                    </a:lnTo>
                    <a:lnTo>
                      <a:pt x="1299" y="53"/>
                    </a:lnTo>
                    <a:lnTo>
                      <a:pt x="1339" y="38"/>
                    </a:lnTo>
                    <a:lnTo>
                      <a:pt x="1383" y="25"/>
                    </a:lnTo>
                    <a:lnTo>
                      <a:pt x="1431" y="14"/>
                    </a:lnTo>
                    <a:lnTo>
                      <a:pt x="1482" y="6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6"/>
                    </a:lnTo>
                    <a:lnTo>
                      <a:pt x="1765" y="14"/>
                    </a:lnTo>
                    <a:lnTo>
                      <a:pt x="1812" y="25"/>
                    </a:lnTo>
                    <a:lnTo>
                      <a:pt x="1856" y="38"/>
                    </a:lnTo>
                    <a:lnTo>
                      <a:pt x="1897" y="53"/>
                    </a:lnTo>
                    <a:lnTo>
                      <a:pt x="1934" y="70"/>
                    </a:lnTo>
                    <a:lnTo>
                      <a:pt x="1969" y="87"/>
                    </a:lnTo>
                    <a:lnTo>
                      <a:pt x="2002" y="106"/>
                    </a:lnTo>
                    <a:lnTo>
                      <a:pt x="2032" y="124"/>
                    </a:lnTo>
                    <a:lnTo>
                      <a:pt x="2061" y="142"/>
                    </a:lnTo>
                    <a:lnTo>
                      <a:pt x="2088" y="162"/>
                    </a:lnTo>
                    <a:lnTo>
                      <a:pt x="2118" y="181"/>
                    </a:lnTo>
                    <a:lnTo>
                      <a:pt x="2146" y="199"/>
                    </a:lnTo>
                    <a:lnTo>
                      <a:pt x="2175" y="216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3"/>
                    </a:lnTo>
                    <a:lnTo>
                      <a:pt x="2304" y="260"/>
                    </a:lnTo>
                    <a:lnTo>
                      <a:pt x="2347" y="265"/>
                    </a:lnTo>
                    <a:lnTo>
                      <a:pt x="2393" y="267"/>
                    </a:lnTo>
                    <a:lnTo>
                      <a:pt x="2439" y="265"/>
                    </a:lnTo>
                    <a:lnTo>
                      <a:pt x="2480" y="260"/>
                    </a:lnTo>
                    <a:lnTo>
                      <a:pt x="2517" y="253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6"/>
                    </a:lnTo>
                    <a:lnTo>
                      <a:pt x="2638" y="199"/>
                    </a:lnTo>
                    <a:lnTo>
                      <a:pt x="2667" y="181"/>
                    </a:lnTo>
                    <a:lnTo>
                      <a:pt x="2696" y="162"/>
                    </a:lnTo>
                    <a:lnTo>
                      <a:pt x="2724" y="142"/>
                    </a:lnTo>
                    <a:lnTo>
                      <a:pt x="2753" y="124"/>
                    </a:lnTo>
                    <a:lnTo>
                      <a:pt x="2784" y="106"/>
                    </a:lnTo>
                    <a:lnTo>
                      <a:pt x="2816" y="87"/>
                    </a:lnTo>
                    <a:lnTo>
                      <a:pt x="2851" y="70"/>
                    </a:lnTo>
                    <a:lnTo>
                      <a:pt x="2889" y="53"/>
                    </a:lnTo>
                    <a:lnTo>
                      <a:pt x="2929" y="38"/>
                    </a:lnTo>
                    <a:lnTo>
                      <a:pt x="2973" y="25"/>
                    </a:lnTo>
                    <a:lnTo>
                      <a:pt x="3021" y="14"/>
                    </a:lnTo>
                    <a:lnTo>
                      <a:pt x="3071" y="6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6"/>
                    </a:lnTo>
                    <a:lnTo>
                      <a:pt x="3354" y="14"/>
                    </a:lnTo>
                    <a:lnTo>
                      <a:pt x="3402" y="25"/>
                    </a:lnTo>
                    <a:lnTo>
                      <a:pt x="3445" y="38"/>
                    </a:lnTo>
                    <a:lnTo>
                      <a:pt x="3486" y="53"/>
                    </a:lnTo>
                    <a:lnTo>
                      <a:pt x="3524" y="70"/>
                    </a:lnTo>
                    <a:lnTo>
                      <a:pt x="3559" y="87"/>
                    </a:lnTo>
                    <a:lnTo>
                      <a:pt x="3592" y="106"/>
                    </a:lnTo>
                    <a:lnTo>
                      <a:pt x="3622" y="124"/>
                    </a:lnTo>
                    <a:lnTo>
                      <a:pt x="3651" y="142"/>
                    </a:lnTo>
                    <a:lnTo>
                      <a:pt x="3677" y="162"/>
                    </a:lnTo>
                    <a:lnTo>
                      <a:pt x="3708" y="181"/>
                    </a:lnTo>
                    <a:lnTo>
                      <a:pt x="3736" y="199"/>
                    </a:lnTo>
                    <a:lnTo>
                      <a:pt x="3765" y="216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3"/>
                    </a:lnTo>
                    <a:lnTo>
                      <a:pt x="3895" y="260"/>
                    </a:lnTo>
                    <a:lnTo>
                      <a:pt x="3936" y="265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599"/>
                    </a:lnTo>
                    <a:lnTo>
                      <a:pt x="3865" y="594"/>
                    </a:lnTo>
                    <a:lnTo>
                      <a:pt x="3813" y="585"/>
                    </a:lnTo>
                    <a:lnTo>
                      <a:pt x="3766" y="574"/>
                    </a:lnTo>
                    <a:lnTo>
                      <a:pt x="3722" y="561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5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0"/>
                    </a:lnTo>
                    <a:lnTo>
                      <a:pt x="3405" y="384"/>
                    </a:lnTo>
                    <a:lnTo>
                      <a:pt x="3376" y="370"/>
                    </a:lnTo>
                    <a:lnTo>
                      <a:pt x="3345" y="357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7"/>
                    </a:lnTo>
                    <a:lnTo>
                      <a:pt x="2999" y="370"/>
                    </a:lnTo>
                    <a:lnTo>
                      <a:pt x="2970" y="384"/>
                    </a:lnTo>
                    <a:lnTo>
                      <a:pt x="2941" y="400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5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1"/>
                    </a:lnTo>
                    <a:lnTo>
                      <a:pt x="2607" y="574"/>
                    </a:lnTo>
                    <a:lnTo>
                      <a:pt x="2560" y="585"/>
                    </a:lnTo>
                    <a:lnTo>
                      <a:pt x="2508" y="594"/>
                    </a:lnTo>
                    <a:lnTo>
                      <a:pt x="2453" y="599"/>
                    </a:lnTo>
                    <a:lnTo>
                      <a:pt x="2393" y="601"/>
                    </a:lnTo>
                    <a:lnTo>
                      <a:pt x="2332" y="599"/>
                    </a:lnTo>
                    <a:lnTo>
                      <a:pt x="2277" y="594"/>
                    </a:lnTo>
                    <a:lnTo>
                      <a:pt x="2226" y="585"/>
                    </a:lnTo>
                    <a:lnTo>
                      <a:pt x="2179" y="574"/>
                    </a:lnTo>
                    <a:lnTo>
                      <a:pt x="2135" y="561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5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0"/>
                    </a:lnTo>
                    <a:lnTo>
                      <a:pt x="1816" y="384"/>
                    </a:lnTo>
                    <a:lnTo>
                      <a:pt x="1787" y="370"/>
                    </a:lnTo>
                    <a:lnTo>
                      <a:pt x="1755" y="357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7"/>
                    </a:lnTo>
                    <a:lnTo>
                      <a:pt x="1409" y="370"/>
                    </a:lnTo>
                    <a:lnTo>
                      <a:pt x="1380" y="384"/>
                    </a:lnTo>
                    <a:lnTo>
                      <a:pt x="1352" y="400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5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1"/>
                    </a:lnTo>
                    <a:lnTo>
                      <a:pt x="1017" y="574"/>
                    </a:lnTo>
                    <a:lnTo>
                      <a:pt x="970" y="585"/>
                    </a:lnTo>
                    <a:lnTo>
                      <a:pt x="919" y="594"/>
                    </a:lnTo>
                    <a:lnTo>
                      <a:pt x="864" y="599"/>
                    </a:lnTo>
                    <a:lnTo>
                      <a:pt x="803" y="601"/>
                    </a:lnTo>
                    <a:lnTo>
                      <a:pt x="743" y="599"/>
                    </a:lnTo>
                    <a:lnTo>
                      <a:pt x="687" y="594"/>
                    </a:lnTo>
                    <a:lnTo>
                      <a:pt x="636" y="585"/>
                    </a:lnTo>
                    <a:lnTo>
                      <a:pt x="588" y="574"/>
                    </a:lnTo>
                    <a:lnTo>
                      <a:pt x="543" y="561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5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0"/>
                    </a:lnTo>
                    <a:lnTo>
                      <a:pt x="221" y="384"/>
                    </a:lnTo>
                    <a:lnTo>
                      <a:pt x="191" y="370"/>
                    </a:lnTo>
                    <a:lnTo>
                      <a:pt x="160" y="357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130"/>
              <p:cNvSpPr>
                <a:spLocks/>
              </p:cNvSpPr>
              <p:nvPr userDrawn="1"/>
            </p:nvSpPr>
            <p:spPr bwMode="auto">
              <a:xfrm>
                <a:off x="-212" y="1150"/>
                <a:ext cx="1991" cy="300"/>
              </a:xfrm>
              <a:custGeom>
                <a:avLst/>
                <a:gdLst>
                  <a:gd name="T0" fmla="*/ 169 w 3982"/>
                  <a:gd name="T1" fmla="*/ 16 h 602"/>
                  <a:gd name="T2" fmla="*/ 340 w 3982"/>
                  <a:gd name="T3" fmla="*/ 72 h 602"/>
                  <a:gd name="T4" fmla="*/ 467 w 3982"/>
                  <a:gd name="T5" fmla="*/ 144 h 602"/>
                  <a:gd name="T6" fmla="*/ 582 w 3982"/>
                  <a:gd name="T7" fmla="*/ 217 h 602"/>
                  <a:gd name="T8" fmla="*/ 714 w 3982"/>
                  <a:gd name="T9" fmla="*/ 262 h 602"/>
                  <a:gd name="T10" fmla="*/ 889 w 3982"/>
                  <a:gd name="T11" fmla="*/ 262 h 602"/>
                  <a:gd name="T12" fmla="*/ 1020 w 3982"/>
                  <a:gd name="T13" fmla="*/ 217 h 602"/>
                  <a:gd name="T14" fmla="*/ 1133 w 3982"/>
                  <a:gd name="T15" fmla="*/ 144 h 602"/>
                  <a:gd name="T16" fmla="*/ 1261 w 3982"/>
                  <a:gd name="T17" fmla="*/ 72 h 602"/>
                  <a:gd name="T18" fmla="*/ 1431 w 3982"/>
                  <a:gd name="T19" fmla="*/ 16 h 602"/>
                  <a:gd name="T20" fmla="*/ 1657 w 3982"/>
                  <a:gd name="T21" fmla="*/ 3 h 602"/>
                  <a:gd name="T22" fmla="*/ 1856 w 3982"/>
                  <a:gd name="T23" fmla="*/ 40 h 602"/>
                  <a:gd name="T24" fmla="*/ 2002 w 3982"/>
                  <a:gd name="T25" fmla="*/ 107 h 602"/>
                  <a:gd name="T26" fmla="*/ 2118 w 3982"/>
                  <a:gd name="T27" fmla="*/ 183 h 602"/>
                  <a:gd name="T28" fmla="*/ 2234 w 3982"/>
                  <a:gd name="T29" fmla="*/ 245 h 602"/>
                  <a:gd name="T30" fmla="*/ 2393 w 3982"/>
                  <a:gd name="T31" fmla="*/ 268 h 602"/>
                  <a:gd name="T32" fmla="*/ 2550 w 3982"/>
                  <a:gd name="T33" fmla="*/ 245 h 602"/>
                  <a:gd name="T34" fmla="*/ 2667 w 3982"/>
                  <a:gd name="T35" fmla="*/ 183 h 602"/>
                  <a:gd name="T36" fmla="*/ 2784 w 3982"/>
                  <a:gd name="T37" fmla="*/ 107 h 602"/>
                  <a:gd name="T38" fmla="*/ 2929 w 3982"/>
                  <a:gd name="T39" fmla="*/ 40 h 602"/>
                  <a:gd name="T40" fmla="*/ 3127 w 3982"/>
                  <a:gd name="T41" fmla="*/ 3 h 602"/>
                  <a:gd name="T42" fmla="*/ 3354 w 3982"/>
                  <a:gd name="T43" fmla="*/ 16 h 602"/>
                  <a:gd name="T44" fmla="*/ 3524 w 3982"/>
                  <a:gd name="T45" fmla="*/ 72 h 602"/>
                  <a:gd name="T46" fmla="*/ 3651 w 3982"/>
                  <a:gd name="T47" fmla="*/ 144 h 602"/>
                  <a:gd name="T48" fmla="*/ 3765 w 3982"/>
                  <a:gd name="T49" fmla="*/ 217 h 602"/>
                  <a:gd name="T50" fmla="*/ 3895 w 3982"/>
                  <a:gd name="T51" fmla="*/ 262 h 602"/>
                  <a:gd name="T52" fmla="*/ 3921 w 3982"/>
                  <a:gd name="T53" fmla="*/ 600 h 602"/>
                  <a:gd name="T54" fmla="*/ 3722 w 3982"/>
                  <a:gd name="T55" fmla="*/ 563 h 602"/>
                  <a:gd name="T56" fmla="*/ 3577 w 3982"/>
                  <a:gd name="T57" fmla="*/ 496 h 602"/>
                  <a:gd name="T58" fmla="*/ 3462 w 3982"/>
                  <a:gd name="T59" fmla="*/ 420 h 602"/>
                  <a:gd name="T60" fmla="*/ 3345 w 3982"/>
                  <a:gd name="T61" fmla="*/ 358 h 602"/>
                  <a:gd name="T62" fmla="*/ 3188 w 3982"/>
                  <a:gd name="T63" fmla="*/ 334 h 602"/>
                  <a:gd name="T64" fmla="*/ 3029 w 3982"/>
                  <a:gd name="T65" fmla="*/ 358 h 602"/>
                  <a:gd name="T66" fmla="*/ 2913 w 3982"/>
                  <a:gd name="T67" fmla="*/ 420 h 602"/>
                  <a:gd name="T68" fmla="*/ 2797 w 3982"/>
                  <a:gd name="T69" fmla="*/ 496 h 602"/>
                  <a:gd name="T70" fmla="*/ 2650 w 3982"/>
                  <a:gd name="T71" fmla="*/ 563 h 602"/>
                  <a:gd name="T72" fmla="*/ 2453 w 3982"/>
                  <a:gd name="T73" fmla="*/ 600 h 602"/>
                  <a:gd name="T74" fmla="*/ 2226 w 3982"/>
                  <a:gd name="T75" fmla="*/ 587 h 602"/>
                  <a:gd name="T76" fmla="*/ 2056 w 3982"/>
                  <a:gd name="T77" fmla="*/ 531 h 602"/>
                  <a:gd name="T78" fmla="*/ 1929 w 3982"/>
                  <a:gd name="T79" fmla="*/ 459 h 602"/>
                  <a:gd name="T80" fmla="*/ 1816 w 3982"/>
                  <a:gd name="T81" fmla="*/ 385 h 602"/>
                  <a:gd name="T82" fmla="*/ 1685 w 3982"/>
                  <a:gd name="T83" fmla="*/ 341 h 602"/>
                  <a:gd name="T84" fmla="*/ 1511 w 3982"/>
                  <a:gd name="T85" fmla="*/ 341 h 602"/>
                  <a:gd name="T86" fmla="*/ 1380 w 3982"/>
                  <a:gd name="T87" fmla="*/ 385 h 602"/>
                  <a:gd name="T88" fmla="*/ 1267 w 3982"/>
                  <a:gd name="T89" fmla="*/ 459 h 602"/>
                  <a:gd name="T90" fmla="*/ 1140 w 3982"/>
                  <a:gd name="T91" fmla="*/ 531 h 602"/>
                  <a:gd name="T92" fmla="*/ 970 w 3982"/>
                  <a:gd name="T93" fmla="*/ 587 h 602"/>
                  <a:gd name="T94" fmla="*/ 743 w 3982"/>
                  <a:gd name="T95" fmla="*/ 600 h 602"/>
                  <a:gd name="T96" fmla="*/ 543 w 3982"/>
                  <a:gd name="T97" fmla="*/ 563 h 602"/>
                  <a:gd name="T98" fmla="*/ 396 w 3982"/>
                  <a:gd name="T99" fmla="*/ 496 h 602"/>
                  <a:gd name="T100" fmla="*/ 279 w 3982"/>
                  <a:gd name="T101" fmla="*/ 420 h 602"/>
                  <a:gd name="T102" fmla="*/ 160 w 3982"/>
                  <a:gd name="T103" fmla="*/ 358 h 602"/>
                  <a:gd name="T104" fmla="*/ 0 w 3982"/>
                  <a:gd name="T105" fmla="*/ 334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2" h="602">
                    <a:moveTo>
                      <a:pt x="0" y="0"/>
                    </a:moveTo>
                    <a:lnTo>
                      <a:pt x="60" y="3"/>
                    </a:lnTo>
                    <a:lnTo>
                      <a:pt x="117" y="8"/>
                    </a:lnTo>
                    <a:lnTo>
                      <a:pt x="169" y="16"/>
                    </a:lnTo>
                    <a:lnTo>
                      <a:pt x="218" y="27"/>
                    </a:lnTo>
                    <a:lnTo>
                      <a:pt x="261" y="40"/>
                    </a:lnTo>
                    <a:lnTo>
                      <a:pt x="302" y="55"/>
                    </a:lnTo>
                    <a:lnTo>
                      <a:pt x="340" y="72"/>
                    </a:lnTo>
                    <a:lnTo>
                      <a:pt x="375" y="89"/>
                    </a:lnTo>
                    <a:lnTo>
                      <a:pt x="408" y="107"/>
                    </a:lnTo>
                    <a:lnTo>
                      <a:pt x="439" y="126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3"/>
                    </a:lnTo>
                    <a:lnTo>
                      <a:pt x="553" y="201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5"/>
                    </a:lnTo>
                    <a:lnTo>
                      <a:pt x="676" y="254"/>
                    </a:lnTo>
                    <a:lnTo>
                      <a:pt x="714" y="262"/>
                    </a:lnTo>
                    <a:lnTo>
                      <a:pt x="755" y="266"/>
                    </a:lnTo>
                    <a:lnTo>
                      <a:pt x="801" y="268"/>
                    </a:lnTo>
                    <a:lnTo>
                      <a:pt x="848" y="266"/>
                    </a:lnTo>
                    <a:lnTo>
                      <a:pt x="889" y="262"/>
                    </a:lnTo>
                    <a:lnTo>
                      <a:pt x="925" y="254"/>
                    </a:lnTo>
                    <a:lnTo>
                      <a:pt x="959" y="245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1"/>
                    </a:lnTo>
                    <a:lnTo>
                      <a:pt x="1077" y="183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6"/>
                    </a:lnTo>
                    <a:lnTo>
                      <a:pt x="1193" y="107"/>
                    </a:lnTo>
                    <a:lnTo>
                      <a:pt x="1225" y="89"/>
                    </a:lnTo>
                    <a:lnTo>
                      <a:pt x="1261" y="72"/>
                    </a:lnTo>
                    <a:lnTo>
                      <a:pt x="1299" y="55"/>
                    </a:lnTo>
                    <a:lnTo>
                      <a:pt x="1339" y="40"/>
                    </a:lnTo>
                    <a:lnTo>
                      <a:pt x="1383" y="27"/>
                    </a:lnTo>
                    <a:lnTo>
                      <a:pt x="1431" y="16"/>
                    </a:lnTo>
                    <a:lnTo>
                      <a:pt x="1482" y="8"/>
                    </a:lnTo>
                    <a:lnTo>
                      <a:pt x="1538" y="3"/>
                    </a:lnTo>
                    <a:lnTo>
                      <a:pt x="1598" y="0"/>
                    </a:lnTo>
                    <a:lnTo>
                      <a:pt x="1657" y="3"/>
                    </a:lnTo>
                    <a:lnTo>
                      <a:pt x="1713" y="8"/>
                    </a:lnTo>
                    <a:lnTo>
                      <a:pt x="1765" y="16"/>
                    </a:lnTo>
                    <a:lnTo>
                      <a:pt x="1812" y="27"/>
                    </a:lnTo>
                    <a:lnTo>
                      <a:pt x="1856" y="40"/>
                    </a:lnTo>
                    <a:lnTo>
                      <a:pt x="1897" y="55"/>
                    </a:lnTo>
                    <a:lnTo>
                      <a:pt x="1934" y="72"/>
                    </a:lnTo>
                    <a:lnTo>
                      <a:pt x="1969" y="89"/>
                    </a:lnTo>
                    <a:lnTo>
                      <a:pt x="2002" y="107"/>
                    </a:lnTo>
                    <a:lnTo>
                      <a:pt x="2032" y="126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3"/>
                    </a:lnTo>
                    <a:lnTo>
                      <a:pt x="2146" y="201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5"/>
                    </a:lnTo>
                    <a:lnTo>
                      <a:pt x="2268" y="254"/>
                    </a:lnTo>
                    <a:lnTo>
                      <a:pt x="2304" y="262"/>
                    </a:lnTo>
                    <a:lnTo>
                      <a:pt x="2347" y="266"/>
                    </a:lnTo>
                    <a:lnTo>
                      <a:pt x="2393" y="268"/>
                    </a:lnTo>
                    <a:lnTo>
                      <a:pt x="2439" y="266"/>
                    </a:lnTo>
                    <a:lnTo>
                      <a:pt x="2480" y="262"/>
                    </a:lnTo>
                    <a:lnTo>
                      <a:pt x="2517" y="254"/>
                    </a:lnTo>
                    <a:lnTo>
                      <a:pt x="2550" y="245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1"/>
                    </a:lnTo>
                    <a:lnTo>
                      <a:pt x="2667" y="183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6"/>
                    </a:lnTo>
                    <a:lnTo>
                      <a:pt x="2784" y="107"/>
                    </a:lnTo>
                    <a:lnTo>
                      <a:pt x="2816" y="89"/>
                    </a:lnTo>
                    <a:lnTo>
                      <a:pt x="2851" y="72"/>
                    </a:lnTo>
                    <a:lnTo>
                      <a:pt x="2889" y="55"/>
                    </a:lnTo>
                    <a:lnTo>
                      <a:pt x="2929" y="40"/>
                    </a:lnTo>
                    <a:lnTo>
                      <a:pt x="2973" y="27"/>
                    </a:lnTo>
                    <a:lnTo>
                      <a:pt x="3021" y="16"/>
                    </a:lnTo>
                    <a:lnTo>
                      <a:pt x="3071" y="8"/>
                    </a:lnTo>
                    <a:lnTo>
                      <a:pt x="3127" y="3"/>
                    </a:lnTo>
                    <a:lnTo>
                      <a:pt x="3188" y="0"/>
                    </a:lnTo>
                    <a:lnTo>
                      <a:pt x="3247" y="3"/>
                    </a:lnTo>
                    <a:lnTo>
                      <a:pt x="3302" y="8"/>
                    </a:lnTo>
                    <a:lnTo>
                      <a:pt x="3354" y="16"/>
                    </a:lnTo>
                    <a:lnTo>
                      <a:pt x="3402" y="27"/>
                    </a:lnTo>
                    <a:lnTo>
                      <a:pt x="3445" y="40"/>
                    </a:lnTo>
                    <a:lnTo>
                      <a:pt x="3486" y="55"/>
                    </a:lnTo>
                    <a:lnTo>
                      <a:pt x="3524" y="72"/>
                    </a:lnTo>
                    <a:lnTo>
                      <a:pt x="3559" y="89"/>
                    </a:lnTo>
                    <a:lnTo>
                      <a:pt x="3592" y="107"/>
                    </a:lnTo>
                    <a:lnTo>
                      <a:pt x="3622" y="126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3"/>
                    </a:lnTo>
                    <a:lnTo>
                      <a:pt x="3736" y="201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5"/>
                    </a:lnTo>
                    <a:lnTo>
                      <a:pt x="3858" y="254"/>
                    </a:lnTo>
                    <a:lnTo>
                      <a:pt x="3895" y="262"/>
                    </a:lnTo>
                    <a:lnTo>
                      <a:pt x="3936" y="266"/>
                    </a:lnTo>
                    <a:lnTo>
                      <a:pt x="3982" y="268"/>
                    </a:lnTo>
                    <a:lnTo>
                      <a:pt x="3982" y="602"/>
                    </a:lnTo>
                    <a:lnTo>
                      <a:pt x="3921" y="600"/>
                    </a:lnTo>
                    <a:lnTo>
                      <a:pt x="3865" y="596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8"/>
                    </a:lnTo>
                    <a:lnTo>
                      <a:pt x="3645" y="531"/>
                    </a:lnTo>
                    <a:lnTo>
                      <a:pt x="3610" y="515"/>
                    </a:lnTo>
                    <a:lnTo>
                      <a:pt x="3577" y="496"/>
                    </a:lnTo>
                    <a:lnTo>
                      <a:pt x="3547" y="477"/>
                    </a:lnTo>
                    <a:lnTo>
                      <a:pt x="3519" y="459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1"/>
                    </a:lnTo>
                    <a:lnTo>
                      <a:pt x="3345" y="358"/>
                    </a:lnTo>
                    <a:lnTo>
                      <a:pt x="3312" y="349"/>
                    </a:lnTo>
                    <a:lnTo>
                      <a:pt x="3275" y="341"/>
                    </a:lnTo>
                    <a:lnTo>
                      <a:pt x="3234" y="337"/>
                    </a:lnTo>
                    <a:lnTo>
                      <a:pt x="3188" y="334"/>
                    </a:lnTo>
                    <a:lnTo>
                      <a:pt x="3140" y="337"/>
                    </a:lnTo>
                    <a:lnTo>
                      <a:pt x="3099" y="341"/>
                    </a:lnTo>
                    <a:lnTo>
                      <a:pt x="3063" y="349"/>
                    </a:lnTo>
                    <a:lnTo>
                      <a:pt x="3029" y="358"/>
                    </a:lnTo>
                    <a:lnTo>
                      <a:pt x="2999" y="371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9"/>
                    </a:lnTo>
                    <a:lnTo>
                      <a:pt x="2827" y="477"/>
                    </a:lnTo>
                    <a:lnTo>
                      <a:pt x="2797" y="496"/>
                    </a:lnTo>
                    <a:lnTo>
                      <a:pt x="2764" y="515"/>
                    </a:lnTo>
                    <a:lnTo>
                      <a:pt x="2729" y="531"/>
                    </a:lnTo>
                    <a:lnTo>
                      <a:pt x="2692" y="548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6"/>
                    </a:lnTo>
                    <a:lnTo>
                      <a:pt x="2453" y="600"/>
                    </a:lnTo>
                    <a:lnTo>
                      <a:pt x="2393" y="602"/>
                    </a:lnTo>
                    <a:lnTo>
                      <a:pt x="2332" y="600"/>
                    </a:lnTo>
                    <a:lnTo>
                      <a:pt x="2277" y="596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8"/>
                    </a:lnTo>
                    <a:lnTo>
                      <a:pt x="2056" y="531"/>
                    </a:lnTo>
                    <a:lnTo>
                      <a:pt x="2021" y="515"/>
                    </a:lnTo>
                    <a:lnTo>
                      <a:pt x="1989" y="496"/>
                    </a:lnTo>
                    <a:lnTo>
                      <a:pt x="1958" y="477"/>
                    </a:lnTo>
                    <a:lnTo>
                      <a:pt x="1929" y="459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1"/>
                    </a:lnTo>
                    <a:lnTo>
                      <a:pt x="1755" y="358"/>
                    </a:lnTo>
                    <a:lnTo>
                      <a:pt x="1723" y="349"/>
                    </a:lnTo>
                    <a:lnTo>
                      <a:pt x="1685" y="341"/>
                    </a:lnTo>
                    <a:lnTo>
                      <a:pt x="1644" y="337"/>
                    </a:lnTo>
                    <a:lnTo>
                      <a:pt x="1598" y="334"/>
                    </a:lnTo>
                    <a:lnTo>
                      <a:pt x="1552" y="337"/>
                    </a:lnTo>
                    <a:lnTo>
                      <a:pt x="1511" y="341"/>
                    </a:lnTo>
                    <a:lnTo>
                      <a:pt x="1473" y="349"/>
                    </a:lnTo>
                    <a:lnTo>
                      <a:pt x="1441" y="358"/>
                    </a:lnTo>
                    <a:lnTo>
                      <a:pt x="1409" y="371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9"/>
                    </a:lnTo>
                    <a:lnTo>
                      <a:pt x="1238" y="477"/>
                    </a:lnTo>
                    <a:lnTo>
                      <a:pt x="1207" y="496"/>
                    </a:lnTo>
                    <a:lnTo>
                      <a:pt x="1175" y="515"/>
                    </a:lnTo>
                    <a:lnTo>
                      <a:pt x="1140" y="531"/>
                    </a:lnTo>
                    <a:lnTo>
                      <a:pt x="1102" y="548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6"/>
                    </a:lnTo>
                    <a:lnTo>
                      <a:pt x="864" y="600"/>
                    </a:lnTo>
                    <a:lnTo>
                      <a:pt x="803" y="602"/>
                    </a:lnTo>
                    <a:lnTo>
                      <a:pt x="743" y="600"/>
                    </a:lnTo>
                    <a:lnTo>
                      <a:pt x="687" y="596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8"/>
                    </a:lnTo>
                    <a:lnTo>
                      <a:pt x="465" y="531"/>
                    </a:lnTo>
                    <a:lnTo>
                      <a:pt x="429" y="515"/>
                    </a:lnTo>
                    <a:lnTo>
                      <a:pt x="396" y="496"/>
                    </a:lnTo>
                    <a:lnTo>
                      <a:pt x="365" y="477"/>
                    </a:lnTo>
                    <a:lnTo>
                      <a:pt x="336" y="459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1"/>
                    </a:lnTo>
                    <a:lnTo>
                      <a:pt x="160" y="358"/>
                    </a:lnTo>
                    <a:lnTo>
                      <a:pt x="125" y="349"/>
                    </a:lnTo>
                    <a:lnTo>
                      <a:pt x="88" y="341"/>
                    </a:lnTo>
                    <a:lnTo>
                      <a:pt x="46" y="337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131"/>
              <p:cNvSpPr>
                <a:spLocks/>
              </p:cNvSpPr>
              <p:nvPr userDrawn="1"/>
            </p:nvSpPr>
            <p:spPr bwMode="auto">
              <a:xfrm>
                <a:off x="-212" y="809"/>
                <a:ext cx="1991" cy="301"/>
              </a:xfrm>
              <a:custGeom>
                <a:avLst/>
                <a:gdLst>
                  <a:gd name="T0" fmla="*/ 117 w 3982"/>
                  <a:gd name="T1" fmla="*/ 7 h 601"/>
                  <a:gd name="T2" fmla="*/ 302 w 3982"/>
                  <a:gd name="T3" fmla="*/ 54 h 601"/>
                  <a:gd name="T4" fmla="*/ 439 w 3982"/>
                  <a:gd name="T5" fmla="*/ 125 h 601"/>
                  <a:gd name="T6" fmla="*/ 553 w 3982"/>
                  <a:gd name="T7" fmla="*/ 200 h 601"/>
                  <a:gd name="T8" fmla="*/ 676 w 3982"/>
                  <a:gd name="T9" fmla="*/ 254 h 601"/>
                  <a:gd name="T10" fmla="*/ 848 w 3982"/>
                  <a:gd name="T11" fmla="*/ 266 h 601"/>
                  <a:gd name="T12" fmla="*/ 991 w 3982"/>
                  <a:gd name="T13" fmla="*/ 231 h 601"/>
                  <a:gd name="T14" fmla="*/ 1107 w 3982"/>
                  <a:gd name="T15" fmla="*/ 162 h 601"/>
                  <a:gd name="T16" fmla="*/ 1225 w 3982"/>
                  <a:gd name="T17" fmla="*/ 88 h 601"/>
                  <a:gd name="T18" fmla="*/ 1383 w 3982"/>
                  <a:gd name="T19" fmla="*/ 25 h 601"/>
                  <a:gd name="T20" fmla="*/ 1598 w 3982"/>
                  <a:gd name="T21" fmla="*/ 0 h 601"/>
                  <a:gd name="T22" fmla="*/ 1765 w 3982"/>
                  <a:gd name="T23" fmla="*/ 16 h 601"/>
                  <a:gd name="T24" fmla="*/ 1934 w 3982"/>
                  <a:gd name="T25" fmla="*/ 70 h 601"/>
                  <a:gd name="T26" fmla="*/ 2061 w 3982"/>
                  <a:gd name="T27" fmla="*/ 144 h 601"/>
                  <a:gd name="T28" fmla="*/ 2175 w 3982"/>
                  <a:gd name="T29" fmla="*/ 217 h 601"/>
                  <a:gd name="T30" fmla="*/ 2304 w 3982"/>
                  <a:gd name="T31" fmla="*/ 261 h 601"/>
                  <a:gd name="T32" fmla="*/ 2480 w 3982"/>
                  <a:gd name="T33" fmla="*/ 261 h 601"/>
                  <a:gd name="T34" fmla="*/ 2611 w 3982"/>
                  <a:gd name="T35" fmla="*/ 217 h 601"/>
                  <a:gd name="T36" fmla="*/ 2724 w 3982"/>
                  <a:gd name="T37" fmla="*/ 144 h 601"/>
                  <a:gd name="T38" fmla="*/ 2851 w 3982"/>
                  <a:gd name="T39" fmla="*/ 70 h 601"/>
                  <a:gd name="T40" fmla="*/ 3021 w 3982"/>
                  <a:gd name="T41" fmla="*/ 16 h 601"/>
                  <a:gd name="T42" fmla="*/ 3188 w 3982"/>
                  <a:gd name="T43" fmla="*/ 0 h 601"/>
                  <a:gd name="T44" fmla="*/ 3402 w 3982"/>
                  <a:gd name="T45" fmla="*/ 25 h 601"/>
                  <a:gd name="T46" fmla="*/ 3559 w 3982"/>
                  <a:gd name="T47" fmla="*/ 88 h 601"/>
                  <a:gd name="T48" fmla="*/ 3677 w 3982"/>
                  <a:gd name="T49" fmla="*/ 162 h 601"/>
                  <a:gd name="T50" fmla="*/ 3794 w 3982"/>
                  <a:gd name="T51" fmla="*/ 231 h 601"/>
                  <a:gd name="T52" fmla="*/ 3936 w 3982"/>
                  <a:gd name="T53" fmla="*/ 266 h 601"/>
                  <a:gd name="T54" fmla="*/ 3865 w 3982"/>
                  <a:gd name="T55" fmla="*/ 594 h 601"/>
                  <a:gd name="T56" fmla="*/ 3682 w 3982"/>
                  <a:gd name="T57" fmla="*/ 547 h 601"/>
                  <a:gd name="T58" fmla="*/ 3547 w 3982"/>
                  <a:gd name="T59" fmla="*/ 477 h 601"/>
                  <a:gd name="T60" fmla="*/ 3433 w 3982"/>
                  <a:gd name="T61" fmla="*/ 402 h 601"/>
                  <a:gd name="T62" fmla="*/ 3312 w 3982"/>
                  <a:gd name="T63" fmla="*/ 347 h 601"/>
                  <a:gd name="T64" fmla="*/ 3140 w 3982"/>
                  <a:gd name="T65" fmla="*/ 335 h 601"/>
                  <a:gd name="T66" fmla="*/ 2999 w 3982"/>
                  <a:gd name="T67" fmla="*/ 370 h 601"/>
                  <a:gd name="T68" fmla="*/ 2883 w 3982"/>
                  <a:gd name="T69" fmla="*/ 439 h 601"/>
                  <a:gd name="T70" fmla="*/ 2764 w 3982"/>
                  <a:gd name="T71" fmla="*/ 513 h 601"/>
                  <a:gd name="T72" fmla="*/ 2607 w 3982"/>
                  <a:gd name="T73" fmla="*/ 576 h 601"/>
                  <a:gd name="T74" fmla="*/ 2393 w 3982"/>
                  <a:gd name="T75" fmla="*/ 601 h 601"/>
                  <a:gd name="T76" fmla="*/ 2179 w 3982"/>
                  <a:gd name="T77" fmla="*/ 576 h 601"/>
                  <a:gd name="T78" fmla="*/ 2021 w 3982"/>
                  <a:gd name="T79" fmla="*/ 513 h 601"/>
                  <a:gd name="T80" fmla="*/ 1902 w 3982"/>
                  <a:gd name="T81" fmla="*/ 439 h 601"/>
                  <a:gd name="T82" fmla="*/ 1787 w 3982"/>
                  <a:gd name="T83" fmla="*/ 370 h 601"/>
                  <a:gd name="T84" fmla="*/ 1644 w 3982"/>
                  <a:gd name="T85" fmla="*/ 335 h 601"/>
                  <a:gd name="T86" fmla="*/ 1473 w 3982"/>
                  <a:gd name="T87" fmla="*/ 347 h 601"/>
                  <a:gd name="T88" fmla="*/ 1352 w 3982"/>
                  <a:gd name="T89" fmla="*/ 402 h 601"/>
                  <a:gd name="T90" fmla="*/ 1238 w 3982"/>
                  <a:gd name="T91" fmla="*/ 477 h 601"/>
                  <a:gd name="T92" fmla="*/ 1102 w 3982"/>
                  <a:gd name="T93" fmla="*/ 547 h 601"/>
                  <a:gd name="T94" fmla="*/ 919 w 3982"/>
                  <a:gd name="T95" fmla="*/ 594 h 601"/>
                  <a:gd name="T96" fmla="*/ 687 w 3982"/>
                  <a:gd name="T97" fmla="*/ 594 h 601"/>
                  <a:gd name="T98" fmla="*/ 502 w 3982"/>
                  <a:gd name="T99" fmla="*/ 547 h 601"/>
                  <a:gd name="T100" fmla="*/ 365 w 3982"/>
                  <a:gd name="T101" fmla="*/ 477 h 601"/>
                  <a:gd name="T102" fmla="*/ 250 w 3982"/>
                  <a:gd name="T103" fmla="*/ 402 h 601"/>
                  <a:gd name="T104" fmla="*/ 125 w 3982"/>
                  <a:gd name="T105" fmla="*/ 347 h 601"/>
                  <a:gd name="T106" fmla="*/ 0 w 3982"/>
                  <a:gd name="T10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82" h="601">
                    <a:moveTo>
                      <a:pt x="0" y="0"/>
                    </a:moveTo>
                    <a:lnTo>
                      <a:pt x="0" y="0"/>
                    </a:lnTo>
                    <a:lnTo>
                      <a:pt x="60" y="1"/>
                    </a:lnTo>
                    <a:lnTo>
                      <a:pt x="117" y="7"/>
                    </a:lnTo>
                    <a:lnTo>
                      <a:pt x="169" y="16"/>
                    </a:lnTo>
                    <a:lnTo>
                      <a:pt x="218" y="25"/>
                    </a:lnTo>
                    <a:lnTo>
                      <a:pt x="261" y="39"/>
                    </a:lnTo>
                    <a:lnTo>
                      <a:pt x="302" y="54"/>
                    </a:lnTo>
                    <a:lnTo>
                      <a:pt x="340" y="70"/>
                    </a:lnTo>
                    <a:lnTo>
                      <a:pt x="375" y="88"/>
                    </a:lnTo>
                    <a:lnTo>
                      <a:pt x="408" y="107"/>
                    </a:lnTo>
                    <a:lnTo>
                      <a:pt x="439" y="125"/>
                    </a:lnTo>
                    <a:lnTo>
                      <a:pt x="467" y="144"/>
                    </a:lnTo>
                    <a:lnTo>
                      <a:pt x="495" y="162"/>
                    </a:lnTo>
                    <a:lnTo>
                      <a:pt x="525" y="182"/>
                    </a:lnTo>
                    <a:lnTo>
                      <a:pt x="553" y="200"/>
                    </a:lnTo>
                    <a:lnTo>
                      <a:pt x="582" y="217"/>
                    </a:lnTo>
                    <a:lnTo>
                      <a:pt x="611" y="231"/>
                    </a:lnTo>
                    <a:lnTo>
                      <a:pt x="642" y="243"/>
                    </a:lnTo>
                    <a:lnTo>
                      <a:pt x="676" y="254"/>
                    </a:lnTo>
                    <a:lnTo>
                      <a:pt x="714" y="261"/>
                    </a:lnTo>
                    <a:lnTo>
                      <a:pt x="755" y="266"/>
                    </a:lnTo>
                    <a:lnTo>
                      <a:pt x="801" y="267"/>
                    </a:lnTo>
                    <a:lnTo>
                      <a:pt x="848" y="266"/>
                    </a:lnTo>
                    <a:lnTo>
                      <a:pt x="889" y="261"/>
                    </a:lnTo>
                    <a:lnTo>
                      <a:pt x="925" y="254"/>
                    </a:lnTo>
                    <a:lnTo>
                      <a:pt x="959" y="243"/>
                    </a:lnTo>
                    <a:lnTo>
                      <a:pt x="991" y="231"/>
                    </a:lnTo>
                    <a:lnTo>
                      <a:pt x="1020" y="217"/>
                    </a:lnTo>
                    <a:lnTo>
                      <a:pt x="1049" y="200"/>
                    </a:lnTo>
                    <a:lnTo>
                      <a:pt x="1077" y="182"/>
                    </a:lnTo>
                    <a:lnTo>
                      <a:pt x="1107" y="162"/>
                    </a:lnTo>
                    <a:lnTo>
                      <a:pt x="1133" y="144"/>
                    </a:lnTo>
                    <a:lnTo>
                      <a:pt x="1163" y="125"/>
                    </a:lnTo>
                    <a:lnTo>
                      <a:pt x="1193" y="107"/>
                    </a:lnTo>
                    <a:lnTo>
                      <a:pt x="1225" y="88"/>
                    </a:lnTo>
                    <a:lnTo>
                      <a:pt x="1261" y="70"/>
                    </a:lnTo>
                    <a:lnTo>
                      <a:pt x="1299" y="54"/>
                    </a:lnTo>
                    <a:lnTo>
                      <a:pt x="1339" y="39"/>
                    </a:lnTo>
                    <a:lnTo>
                      <a:pt x="1383" y="25"/>
                    </a:lnTo>
                    <a:lnTo>
                      <a:pt x="1431" y="16"/>
                    </a:lnTo>
                    <a:lnTo>
                      <a:pt x="1482" y="7"/>
                    </a:lnTo>
                    <a:lnTo>
                      <a:pt x="1538" y="1"/>
                    </a:lnTo>
                    <a:lnTo>
                      <a:pt x="1598" y="0"/>
                    </a:lnTo>
                    <a:lnTo>
                      <a:pt x="1598" y="0"/>
                    </a:lnTo>
                    <a:lnTo>
                      <a:pt x="1657" y="1"/>
                    </a:lnTo>
                    <a:lnTo>
                      <a:pt x="1713" y="7"/>
                    </a:lnTo>
                    <a:lnTo>
                      <a:pt x="1765" y="16"/>
                    </a:lnTo>
                    <a:lnTo>
                      <a:pt x="1812" y="25"/>
                    </a:lnTo>
                    <a:lnTo>
                      <a:pt x="1856" y="39"/>
                    </a:lnTo>
                    <a:lnTo>
                      <a:pt x="1897" y="54"/>
                    </a:lnTo>
                    <a:lnTo>
                      <a:pt x="1934" y="70"/>
                    </a:lnTo>
                    <a:lnTo>
                      <a:pt x="1969" y="88"/>
                    </a:lnTo>
                    <a:lnTo>
                      <a:pt x="2002" y="107"/>
                    </a:lnTo>
                    <a:lnTo>
                      <a:pt x="2032" y="125"/>
                    </a:lnTo>
                    <a:lnTo>
                      <a:pt x="2061" y="144"/>
                    </a:lnTo>
                    <a:lnTo>
                      <a:pt x="2088" y="162"/>
                    </a:lnTo>
                    <a:lnTo>
                      <a:pt x="2118" y="182"/>
                    </a:lnTo>
                    <a:lnTo>
                      <a:pt x="2146" y="200"/>
                    </a:lnTo>
                    <a:lnTo>
                      <a:pt x="2175" y="217"/>
                    </a:lnTo>
                    <a:lnTo>
                      <a:pt x="2204" y="231"/>
                    </a:lnTo>
                    <a:lnTo>
                      <a:pt x="2234" y="243"/>
                    </a:lnTo>
                    <a:lnTo>
                      <a:pt x="2268" y="254"/>
                    </a:lnTo>
                    <a:lnTo>
                      <a:pt x="2304" y="261"/>
                    </a:lnTo>
                    <a:lnTo>
                      <a:pt x="2347" y="266"/>
                    </a:lnTo>
                    <a:lnTo>
                      <a:pt x="2393" y="267"/>
                    </a:lnTo>
                    <a:lnTo>
                      <a:pt x="2439" y="266"/>
                    </a:lnTo>
                    <a:lnTo>
                      <a:pt x="2480" y="261"/>
                    </a:lnTo>
                    <a:lnTo>
                      <a:pt x="2517" y="254"/>
                    </a:lnTo>
                    <a:lnTo>
                      <a:pt x="2550" y="243"/>
                    </a:lnTo>
                    <a:lnTo>
                      <a:pt x="2581" y="231"/>
                    </a:lnTo>
                    <a:lnTo>
                      <a:pt x="2611" y="217"/>
                    </a:lnTo>
                    <a:lnTo>
                      <a:pt x="2638" y="200"/>
                    </a:lnTo>
                    <a:lnTo>
                      <a:pt x="2667" y="182"/>
                    </a:lnTo>
                    <a:lnTo>
                      <a:pt x="2696" y="162"/>
                    </a:lnTo>
                    <a:lnTo>
                      <a:pt x="2724" y="144"/>
                    </a:lnTo>
                    <a:lnTo>
                      <a:pt x="2753" y="125"/>
                    </a:lnTo>
                    <a:lnTo>
                      <a:pt x="2784" y="107"/>
                    </a:lnTo>
                    <a:lnTo>
                      <a:pt x="2816" y="88"/>
                    </a:lnTo>
                    <a:lnTo>
                      <a:pt x="2851" y="70"/>
                    </a:lnTo>
                    <a:lnTo>
                      <a:pt x="2889" y="54"/>
                    </a:lnTo>
                    <a:lnTo>
                      <a:pt x="2929" y="39"/>
                    </a:lnTo>
                    <a:lnTo>
                      <a:pt x="2973" y="25"/>
                    </a:lnTo>
                    <a:lnTo>
                      <a:pt x="3021" y="16"/>
                    </a:lnTo>
                    <a:lnTo>
                      <a:pt x="3071" y="7"/>
                    </a:lnTo>
                    <a:lnTo>
                      <a:pt x="3127" y="1"/>
                    </a:lnTo>
                    <a:lnTo>
                      <a:pt x="3188" y="0"/>
                    </a:lnTo>
                    <a:lnTo>
                      <a:pt x="3188" y="0"/>
                    </a:lnTo>
                    <a:lnTo>
                      <a:pt x="3247" y="1"/>
                    </a:lnTo>
                    <a:lnTo>
                      <a:pt x="3302" y="7"/>
                    </a:lnTo>
                    <a:lnTo>
                      <a:pt x="3354" y="16"/>
                    </a:lnTo>
                    <a:lnTo>
                      <a:pt x="3402" y="25"/>
                    </a:lnTo>
                    <a:lnTo>
                      <a:pt x="3445" y="39"/>
                    </a:lnTo>
                    <a:lnTo>
                      <a:pt x="3486" y="54"/>
                    </a:lnTo>
                    <a:lnTo>
                      <a:pt x="3524" y="70"/>
                    </a:lnTo>
                    <a:lnTo>
                      <a:pt x="3559" y="88"/>
                    </a:lnTo>
                    <a:lnTo>
                      <a:pt x="3592" y="107"/>
                    </a:lnTo>
                    <a:lnTo>
                      <a:pt x="3622" y="125"/>
                    </a:lnTo>
                    <a:lnTo>
                      <a:pt x="3651" y="144"/>
                    </a:lnTo>
                    <a:lnTo>
                      <a:pt x="3677" y="162"/>
                    </a:lnTo>
                    <a:lnTo>
                      <a:pt x="3708" y="182"/>
                    </a:lnTo>
                    <a:lnTo>
                      <a:pt x="3736" y="200"/>
                    </a:lnTo>
                    <a:lnTo>
                      <a:pt x="3765" y="217"/>
                    </a:lnTo>
                    <a:lnTo>
                      <a:pt x="3794" y="231"/>
                    </a:lnTo>
                    <a:lnTo>
                      <a:pt x="3825" y="243"/>
                    </a:lnTo>
                    <a:lnTo>
                      <a:pt x="3858" y="254"/>
                    </a:lnTo>
                    <a:lnTo>
                      <a:pt x="3895" y="261"/>
                    </a:lnTo>
                    <a:lnTo>
                      <a:pt x="3936" y="266"/>
                    </a:lnTo>
                    <a:lnTo>
                      <a:pt x="3982" y="267"/>
                    </a:lnTo>
                    <a:lnTo>
                      <a:pt x="3982" y="601"/>
                    </a:lnTo>
                    <a:lnTo>
                      <a:pt x="3921" y="600"/>
                    </a:lnTo>
                    <a:lnTo>
                      <a:pt x="3865" y="594"/>
                    </a:lnTo>
                    <a:lnTo>
                      <a:pt x="3813" y="587"/>
                    </a:lnTo>
                    <a:lnTo>
                      <a:pt x="3766" y="576"/>
                    </a:lnTo>
                    <a:lnTo>
                      <a:pt x="3722" y="563"/>
                    </a:lnTo>
                    <a:lnTo>
                      <a:pt x="3682" y="547"/>
                    </a:lnTo>
                    <a:lnTo>
                      <a:pt x="3645" y="531"/>
                    </a:lnTo>
                    <a:lnTo>
                      <a:pt x="3610" y="513"/>
                    </a:lnTo>
                    <a:lnTo>
                      <a:pt x="3577" y="495"/>
                    </a:lnTo>
                    <a:lnTo>
                      <a:pt x="3547" y="477"/>
                    </a:lnTo>
                    <a:lnTo>
                      <a:pt x="3519" y="457"/>
                    </a:lnTo>
                    <a:lnTo>
                      <a:pt x="3491" y="439"/>
                    </a:lnTo>
                    <a:lnTo>
                      <a:pt x="3462" y="420"/>
                    </a:lnTo>
                    <a:lnTo>
                      <a:pt x="3433" y="402"/>
                    </a:lnTo>
                    <a:lnTo>
                      <a:pt x="3405" y="385"/>
                    </a:lnTo>
                    <a:lnTo>
                      <a:pt x="3376" y="370"/>
                    </a:lnTo>
                    <a:lnTo>
                      <a:pt x="3345" y="358"/>
                    </a:lnTo>
                    <a:lnTo>
                      <a:pt x="3312" y="347"/>
                    </a:lnTo>
                    <a:lnTo>
                      <a:pt x="3275" y="340"/>
                    </a:lnTo>
                    <a:lnTo>
                      <a:pt x="3234" y="335"/>
                    </a:lnTo>
                    <a:lnTo>
                      <a:pt x="3188" y="334"/>
                    </a:lnTo>
                    <a:lnTo>
                      <a:pt x="3140" y="335"/>
                    </a:lnTo>
                    <a:lnTo>
                      <a:pt x="3099" y="340"/>
                    </a:lnTo>
                    <a:lnTo>
                      <a:pt x="3063" y="347"/>
                    </a:lnTo>
                    <a:lnTo>
                      <a:pt x="3029" y="358"/>
                    </a:lnTo>
                    <a:lnTo>
                      <a:pt x="2999" y="370"/>
                    </a:lnTo>
                    <a:lnTo>
                      <a:pt x="2970" y="385"/>
                    </a:lnTo>
                    <a:lnTo>
                      <a:pt x="2941" y="402"/>
                    </a:lnTo>
                    <a:lnTo>
                      <a:pt x="2913" y="420"/>
                    </a:lnTo>
                    <a:lnTo>
                      <a:pt x="2883" y="439"/>
                    </a:lnTo>
                    <a:lnTo>
                      <a:pt x="2856" y="457"/>
                    </a:lnTo>
                    <a:lnTo>
                      <a:pt x="2827" y="477"/>
                    </a:lnTo>
                    <a:lnTo>
                      <a:pt x="2797" y="495"/>
                    </a:lnTo>
                    <a:lnTo>
                      <a:pt x="2764" y="513"/>
                    </a:lnTo>
                    <a:lnTo>
                      <a:pt x="2729" y="531"/>
                    </a:lnTo>
                    <a:lnTo>
                      <a:pt x="2692" y="547"/>
                    </a:lnTo>
                    <a:lnTo>
                      <a:pt x="2650" y="563"/>
                    </a:lnTo>
                    <a:lnTo>
                      <a:pt x="2607" y="576"/>
                    </a:lnTo>
                    <a:lnTo>
                      <a:pt x="2560" y="587"/>
                    </a:lnTo>
                    <a:lnTo>
                      <a:pt x="2508" y="594"/>
                    </a:lnTo>
                    <a:lnTo>
                      <a:pt x="2453" y="600"/>
                    </a:lnTo>
                    <a:lnTo>
                      <a:pt x="2393" y="601"/>
                    </a:lnTo>
                    <a:lnTo>
                      <a:pt x="2332" y="600"/>
                    </a:lnTo>
                    <a:lnTo>
                      <a:pt x="2277" y="594"/>
                    </a:lnTo>
                    <a:lnTo>
                      <a:pt x="2226" y="587"/>
                    </a:lnTo>
                    <a:lnTo>
                      <a:pt x="2179" y="576"/>
                    </a:lnTo>
                    <a:lnTo>
                      <a:pt x="2135" y="563"/>
                    </a:lnTo>
                    <a:lnTo>
                      <a:pt x="2094" y="547"/>
                    </a:lnTo>
                    <a:lnTo>
                      <a:pt x="2056" y="531"/>
                    </a:lnTo>
                    <a:lnTo>
                      <a:pt x="2021" y="513"/>
                    </a:lnTo>
                    <a:lnTo>
                      <a:pt x="1989" y="495"/>
                    </a:lnTo>
                    <a:lnTo>
                      <a:pt x="1958" y="477"/>
                    </a:lnTo>
                    <a:lnTo>
                      <a:pt x="1929" y="457"/>
                    </a:lnTo>
                    <a:lnTo>
                      <a:pt x="1902" y="439"/>
                    </a:lnTo>
                    <a:lnTo>
                      <a:pt x="1873" y="420"/>
                    </a:lnTo>
                    <a:lnTo>
                      <a:pt x="1844" y="402"/>
                    </a:lnTo>
                    <a:lnTo>
                      <a:pt x="1816" y="385"/>
                    </a:lnTo>
                    <a:lnTo>
                      <a:pt x="1787" y="370"/>
                    </a:lnTo>
                    <a:lnTo>
                      <a:pt x="1755" y="358"/>
                    </a:lnTo>
                    <a:lnTo>
                      <a:pt x="1723" y="347"/>
                    </a:lnTo>
                    <a:lnTo>
                      <a:pt x="1685" y="340"/>
                    </a:lnTo>
                    <a:lnTo>
                      <a:pt x="1644" y="335"/>
                    </a:lnTo>
                    <a:lnTo>
                      <a:pt x="1598" y="334"/>
                    </a:lnTo>
                    <a:lnTo>
                      <a:pt x="1552" y="335"/>
                    </a:lnTo>
                    <a:lnTo>
                      <a:pt x="1511" y="340"/>
                    </a:lnTo>
                    <a:lnTo>
                      <a:pt x="1473" y="347"/>
                    </a:lnTo>
                    <a:lnTo>
                      <a:pt x="1441" y="358"/>
                    </a:lnTo>
                    <a:lnTo>
                      <a:pt x="1409" y="370"/>
                    </a:lnTo>
                    <a:lnTo>
                      <a:pt x="1380" y="385"/>
                    </a:lnTo>
                    <a:lnTo>
                      <a:pt x="1352" y="402"/>
                    </a:lnTo>
                    <a:lnTo>
                      <a:pt x="1323" y="420"/>
                    </a:lnTo>
                    <a:lnTo>
                      <a:pt x="1294" y="439"/>
                    </a:lnTo>
                    <a:lnTo>
                      <a:pt x="1267" y="457"/>
                    </a:lnTo>
                    <a:lnTo>
                      <a:pt x="1238" y="477"/>
                    </a:lnTo>
                    <a:lnTo>
                      <a:pt x="1207" y="495"/>
                    </a:lnTo>
                    <a:lnTo>
                      <a:pt x="1175" y="513"/>
                    </a:lnTo>
                    <a:lnTo>
                      <a:pt x="1140" y="531"/>
                    </a:lnTo>
                    <a:lnTo>
                      <a:pt x="1102" y="547"/>
                    </a:lnTo>
                    <a:lnTo>
                      <a:pt x="1062" y="563"/>
                    </a:lnTo>
                    <a:lnTo>
                      <a:pt x="1017" y="576"/>
                    </a:lnTo>
                    <a:lnTo>
                      <a:pt x="970" y="587"/>
                    </a:lnTo>
                    <a:lnTo>
                      <a:pt x="919" y="594"/>
                    </a:lnTo>
                    <a:lnTo>
                      <a:pt x="864" y="600"/>
                    </a:lnTo>
                    <a:lnTo>
                      <a:pt x="803" y="601"/>
                    </a:lnTo>
                    <a:lnTo>
                      <a:pt x="743" y="600"/>
                    </a:lnTo>
                    <a:lnTo>
                      <a:pt x="687" y="594"/>
                    </a:lnTo>
                    <a:lnTo>
                      <a:pt x="636" y="587"/>
                    </a:lnTo>
                    <a:lnTo>
                      <a:pt x="588" y="576"/>
                    </a:lnTo>
                    <a:lnTo>
                      <a:pt x="543" y="563"/>
                    </a:lnTo>
                    <a:lnTo>
                      <a:pt x="502" y="547"/>
                    </a:lnTo>
                    <a:lnTo>
                      <a:pt x="465" y="531"/>
                    </a:lnTo>
                    <a:lnTo>
                      <a:pt x="429" y="513"/>
                    </a:lnTo>
                    <a:lnTo>
                      <a:pt x="396" y="495"/>
                    </a:lnTo>
                    <a:lnTo>
                      <a:pt x="365" y="477"/>
                    </a:lnTo>
                    <a:lnTo>
                      <a:pt x="336" y="457"/>
                    </a:lnTo>
                    <a:lnTo>
                      <a:pt x="308" y="439"/>
                    </a:lnTo>
                    <a:lnTo>
                      <a:pt x="279" y="420"/>
                    </a:lnTo>
                    <a:lnTo>
                      <a:pt x="250" y="402"/>
                    </a:lnTo>
                    <a:lnTo>
                      <a:pt x="221" y="385"/>
                    </a:lnTo>
                    <a:lnTo>
                      <a:pt x="191" y="370"/>
                    </a:lnTo>
                    <a:lnTo>
                      <a:pt x="160" y="358"/>
                    </a:lnTo>
                    <a:lnTo>
                      <a:pt x="125" y="347"/>
                    </a:lnTo>
                    <a:lnTo>
                      <a:pt x="88" y="340"/>
                    </a:lnTo>
                    <a:lnTo>
                      <a:pt x="46" y="335"/>
                    </a:lnTo>
                    <a:lnTo>
                      <a:pt x="0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5" name="Group 90"/>
            <p:cNvGrpSpPr>
              <a:grpSpLocks noChangeAspect="1"/>
            </p:cNvGrpSpPr>
            <p:nvPr userDrawn="1"/>
          </p:nvGrpSpPr>
          <p:grpSpPr bwMode="auto">
            <a:xfrm>
              <a:off x="6426245" y="5495059"/>
              <a:ext cx="372721" cy="280426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22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 userDrawn="1"/>
          </p:nvGrpSpPr>
          <p:grpSpPr bwMode="auto">
            <a:xfrm>
              <a:off x="7203183" y="4935680"/>
              <a:ext cx="638974" cy="383636"/>
              <a:chOff x="-1982" y="1399"/>
              <a:chExt cx="1900" cy="1521"/>
            </a:xfrm>
            <a:solidFill>
              <a:schemeClr val="bg1"/>
            </a:solidFill>
          </p:grpSpPr>
          <p:sp>
            <p:nvSpPr>
              <p:cNvPr id="313" name="Freeform 20"/>
              <p:cNvSpPr>
                <a:spLocks/>
              </p:cNvSpPr>
              <p:nvPr userDrawn="1"/>
            </p:nvSpPr>
            <p:spPr bwMode="auto">
              <a:xfrm>
                <a:off x="-1982" y="1674"/>
                <a:ext cx="226" cy="226"/>
              </a:xfrm>
              <a:custGeom>
                <a:avLst/>
                <a:gdLst>
                  <a:gd name="T0" fmla="*/ 202 w 452"/>
                  <a:gd name="T1" fmla="*/ 0 h 453"/>
                  <a:gd name="T2" fmla="*/ 233 w 452"/>
                  <a:gd name="T3" fmla="*/ 6 h 453"/>
                  <a:gd name="T4" fmla="*/ 264 w 452"/>
                  <a:gd name="T5" fmla="*/ 18 h 453"/>
                  <a:gd name="T6" fmla="*/ 292 w 452"/>
                  <a:gd name="T7" fmla="*/ 34 h 453"/>
                  <a:gd name="T8" fmla="*/ 318 w 452"/>
                  <a:gd name="T9" fmla="*/ 55 h 453"/>
                  <a:gd name="T10" fmla="*/ 339 w 452"/>
                  <a:gd name="T11" fmla="*/ 79 h 453"/>
                  <a:gd name="T12" fmla="*/ 357 w 452"/>
                  <a:gd name="T13" fmla="*/ 108 h 453"/>
                  <a:gd name="T14" fmla="*/ 374 w 452"/>
                  <a:gd name="T15" fmla="*/ 139 h 453"/>
                  <a:gd name="T16" fmla="*/ 389 w 452"/>
                  <a:gd name="T17" fmla="*/ 172 h 453"/>
                  <a:gd name="T18" fmla="*/ 401 w 452"/>
                  <a:gd name="T19" fmla="*/ 207 h 453"/>
                  <a:gd name="T20" fmla="*/ 413 w 452"/>
                  <a:gd name="T21" fmla="*/ 243 h 453"/>
                  <a:gd name="T22" fmla="*/ 422 w 452"/>
                  <a:gd name="T23" fmla="*/ 278 h 453"/>
                  <a:gd name="T24" fmla="*/ 430 w 452"/>
                  <a:gd name="T25" fmla="*/ 312 h 453"/>
                  <a:gd name="T26" fmla="*/ 436 w 452"/>
                  <a:gd name="T27" fmla="*/ 344 h 453"/>
                  <a:gd name="T28" fmla="*/ 442 w 452"/>
                  <a:gd name="T29" fmla="*/ 374 h 453"/>
                  <a:gd name="T30" fmla="*/ 445 w 452"/>
                  <a:gd name="T31" fmla="*/ 401 h 453"/>
                  <a:gd name="T32" fmla="*/ 449 w 452"/>
                  <a:gd name="T33" fmla="*/ 423 h 453"/>
                  <a:gd name="T34" fmla="*/ 450 w 452"/>
                  <a:gd name="T35" fmla="*/ 439 h 453"/>
                  <a:gd name="T36" fmla="*/ 451 w 452"/>
                  <a:gd name="T37" fmla="*/ 449 h 453"/>
                  <a:gd name="T38" fmla="*/ 452 w 452"/>
                  <a:gd name="T39" fmla="*/ 453 h 453"/>
                  <a:gd name="T40" fmla="*/ 447 w 452"/>
                  <a:gd name="T41" fmla="*/ 453 h 453"/>
                  <a:gd name="T42" fmla="*/ 437 w 452"/>
                  <a:gd name="T43" fmla="*/ 452 h 453"/>
                  <a:gd name="T44" fmla="*/ 421 w 452"/>
                  <a:gd name="T45" fmla="*/ 450 h 453"/>
                  <a:gd name="T46" fmla="*/ 399 w 452"/>
                  <a:gd name="T47" fmla="*/ 447 h 453"/>
                  <a:gd name="T48" fmla="*/ 372 w 452"/>
                  <a:gd name="T49" fmla="*/ 443 h 453"/>
                  <a:gd name="T50" fmla="*/ 344 w 452"/>
                  <a:gd name="T51" fmla="*/ 438 h 453"/>
                  <a:gd name="T52" fmla="*/ 310 w 452"/>
                  <a:gd name="T53" fmla="*/ 432 h 453"/>
                  <a:gd name="T54" fmla="*/ 277 w 452"/>
                  <a:gd name="T55" fmla="*/ 424 h 453"/>
                  <a:gd name="T56" fmla="*/ 241 w 452"/>
                  <a:gd name="T57" fmla="*/ 415 h 453"/>
                  <a:gd name="T58" fmla="*/ 205 w 452"/>
                  <a:gd name="T59" fmla="*/ 403 h 453"/>
                  <a:gd name="T60" fmla="*/ 171 w 452"/>
                  <a:gd name="T61" fmla="*/ 390 h 453"/>
                  <a:gd name="T62" fmla="*/ 137 w 452"/>
                  <a:gd name="T63" fmla="*/ 375 h 453"/>
                  <a:gd name="T64" fmla="*/ 106 w 452"/>
                  <a:gd name="T65" fmla="*/ 359 h 453"/>
                  <a:gd name="T66" fmla="*/ 77 w 452"/>
                  <a:gd name="T67" fmla="*/ 341 h 453"/>
                  <a:gd name="T68" fmla="*/ 54 w 452"/>
                  <a:gd name="T69" fmla="*/ 320 h 453"/>
                  <a:gd name="T70" fmla="*/ 32 w 452"/>
                  <a:gd name="T71" fmla="*/ 293 h 453"/>
                  <a:gd name="T72" fmla="*/ 16 w 452"/>
                  <a:gd name="T73" fmla="*/ 266 h 453"/>
                  <a:gd name="T74" fmla="*/ 5 w 452"/>
                  <a:gd name="T75" fmla="*/ 235 h 453"/>
                  <a:gd name="T76" fmla="*/ 0 w 452"/>
                  <a:gd name="T77" fmla="*/ 203 h 453"/>
                  <a:gd name="T78" fmla="*/ 0 w 452"/>
                  <a:gd name="T79" fmla="*/ 171 h 453"/>
                  <a:gd name="T80" fmla="*/ 5 w 452"/>
                  <a:gd name="T81" fmla="*/ 140 h 453"/>
                  <a:gd name="T82" fmla="*/ 16 w 452"/>
                  <a:gd name="T83" fmla="*/ 110 h 453"/>
                  <a:gd name="T84" fmla="*/ 32 w 452"/>
                  <a:gd name="T85" fmla="*/ 81 h 453"/>
                  <a:gd name="T86" fmla="*/ 54 w 452"/>
                  <a:gd name="T87" fmla="*/ 55 h 453"/>
                  <a:gd name="T88" fmla="*/ 80 w 452"/>
                  <a:gd name="T89" fmla="*/ 34 h 453"/>
                  <a:gd name="T90" fmla="*/ 109 w 452"/>
                  <a:gd name="T91" fmla="*/ 18 h 453"/>
                  <a:gd name="T92" fmla="*/ 138 w 452"/>
                  <a:gd name="T93" fmla="*/ 6 h 453"/>
                  <a:gd name="T94" fmla="*/ 170 w 452"/>
                  <a:gd name="T95" fmla="*/ 0 h 453"/>
                  <a:gd name="T96" fmla="*/ 20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2" y="0"/>
                    </a:moveTo>
                    <a:lnTo>
                      <a:pt x="233" y="6"/>
                    </a:lnTo>
                    <a:lnTo>
                      <a:pt x="264" y="18"/>
                    </a:lnTo>
                    <a:lnTo>
                      <a:pt x="292" y="34"/>
                    </a:lnTo>
                    <a:lnTo>
                      <a:pt x="318" y="55"/>
                    </a:lnTo>
                    <a:lnTo>
                      <a:pt x="339" y="79"/>
                    </a:lnTo>
                    <a:lnTo>
                      <a:pt x="357" y="108"/>
                    </a:lnTo>
                    <a:lnTo>
                      <a:pt x="374" y="139"/>
                    </a:lnTo>
                    <a:lnTo>
                      <a:pt x="389" y="172"/>
                    </a:lnTo>
                    <a:lnTo>
                      <a:pt x="401" y="207"/>
                    </a:lnTo>
                    <a:lnTo>
                      <a:pt x="413" y="243"/>
                    </a:lnTo>
                    <a:lnTo>
                      <a:pt x="422" y="278"/>
                    </a:lnTo>
                    <a:lnTo>
                      <a:pt x="430" y="312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1"/>
                    </a:lnTo>
                    <a:lnTo>
                      <a:pt x="449" y="423"/>
                    </a:lnTo>
                    <a:lnTo>
                      <a:pt x="450" y="439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3"/>
                    </a:lnTo>
                    <a:lnTo>
                      <a:pt x="437" y="452"/>
                    </a:lnTo>
                    <a:lnTo>
                      <a:pt x="421" y="450"/>
                    </a:lnTo>
                    <a:lnTo>
                      <a:pt x="399" y="447"/>
                    </a:lnTo>
                    <a:lnTo>
                      <a:pt x="372" y="443"/>
                    </a:lnTo>
                    <a:lnTo>
                      <a:pt x="344" y="438"/>
                    </a:lnTo>
                    <a:lnTo>
                      <a:pt x="310" y="432"/>
                    </a:lnTo>
                    <a:lnTo>
                      <a:pt x="277" y="424"/>
                    </a:lnTo>
                    <a:lnTo>
                      <a:pt x="241" y="415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1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6"/>
                    </a:lnTo>
                    <a:lnTo>
                      <a:pt x="5" y="235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40"/>
                    </a:lnTo>
                    <a:lnTo>
                      <a:pt x="16" y="110"/>
                    </a:lnTo>
                    <a:lnTo>
                      <a:pt x="32" y="81"/>
                    </a:lnTo>
                    <a:lnTo>
                      <a:pt x="54" y="55"/>
                    </a:lnTo>
                    <a:lnTo>
                      <a:pt x="80" y="34"/>
                    </a:lnTo>
                    <a:lnTo>
                      <a:pt x="109" y="18"/>
                    </a:lnTo>
                    <a:lnTo>
                      <a:pt x="138" y="6"/>
                    </a:lnTo>
                    <a:lnTo>
                      <a:pt x="170" y="0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 userDrawn="1"/>
            </p:nvSpPr>
            <p:spPr bwMode="auto">
              <a:xfrm>
                <a:off x="-1721" y="1630"/>
                <a:ext cx="226" cy="226"/>
              </a:xfrm>
              <a:custGeom>
                <a:avLst/>
                <a:gdLst>
                  <a:gd name="T0" fmla="*/ 203 w 452"/>
                  <a:gd name="T1" fmla="*/ 0 h 453"/>
                  <a:gd name="T2" fmla="*/ 234 w 452"/>
                  <a:gd name="T3" fmla="*/ 6 h 453"/>
                  <a:gd name="T4" fmla="*/ 266 w 452"/>
                  <a:gd name="T5" fmla="*/ 17 h 453"/>
                  <a:gd name="T6" fmla="*/ 293 w 452"/>
                  <a:gd name="T7" fmla="*/ 33 h 453"/>
                  <a:gd name="T8" fmla="*/ 320 w 452"/>
                  <a:gd name="T9" fmla="*/ 55 h 453"/>
                  <a:gd name="T10" fmla="*/ 341 w 452"/>
                  <a:gd name="T11" fmla="*/ 79 h 453"/>
                  <a:gd name="T12" fmla="*/ 359 w 452"/>
                  <a:gd name="T13" fmla="*/ 107 h 453"/>
                  <a:gd name="T14" fmla="*/ 375 w 452"/>
                  <a:gd name="T15" fmla="*/ 138 h 453"/>
                  <a:gd name="T16" fmla="*/ 390 w 452"/>
                  <a:gd name="T17" fmla="*/ 171 h 453"/>
                  <a:gd name="T18" fmla="*/ 403 w 452"/>
                  <a:gd name="T19" fmla="*/ 206 h 453"/>
                  <a:gd name="T20" fmla="*/ 414 w 452"/>
                  <a:gd name="T21" fmla="*/ 242 h 453"/>
                  <a:gd name="T22" fmla="*/ 424 w 452"/>
                  <a:gd name="T23" fmla="*/ 277 h 453"/>
                  <a:gd name="T24" fmla="*/ 430 w 452"/>
                  <a:gd name="T25" fmla="*/ 312 h 453"/>
                  <a:gd name="T26" fmla="*/ 437 w 452"/>
                  <a:gd name="T27" fmla="*/ 344 h 453"/>
                  <a:gd name="T28" fmla="*/ 443 w 452"/>
                  <a:gd name="T29" fmla="*/ 374 h 453"/>
                  <a:gd name="T30" fmla="*/ 447 w 452"/>
                  <a:gd name="T31" fmla="*/ 400 h 453"/>
                  <a:gd name="T32" fmla="*/ 450 w 452"/>
                  <a:gd name="T33" fmla="*/ 422 h 453"/>
                  <a:gd name="T34" fmla="*/ 451 w 452"/>
                  <a:gd name="T35" fmla="*/ 438 h 453"/>
                  <a:gd name="T36" fmla="*/ 452 w 452"/>
                  <a:gd name="T37" fmla="*/ 449 h 453"/>
                  <a:gd name="T38" fmla="*/ 452 w 452"/>
                  <a:gd name="T39" fmla="*/ 453 h 453"/>
                  <a:gd name="T40" fmla="*/ 449 w 452"/>
                  <a:gd name="T41" fmla="*/ 453 h 453"/>
                  <a:gd name="T42" fmla="*/ 439 w 452"/>
                  <a:gd name="T43" fmla="*/ 452 h 453"/>
                  <a:gd name="T44" fmla="*/ 422 w 452"/>
                  <a:gd name="T45" fmla="*/ 449 h 453"/>
                  <a:gd name="T46" fmla="*/ 400 w 452"/>
                  <a:gd name="T47" fmla="*/ 446 h 453"/>
                  <a:gd name="T48" fmla="*/ 374 w 452"/>
                  <a:gd name="T49" fmla="*/ 442 h 453"/>
                  <a:gd name="T50" fmla="*/ 344 w 452"/>
                  <a:gd name="T51" fmla="*/ 438 h 453"/>
                  <a:gd name="T52" fmla="*/ 312 w 452"/>
                  <a:gd name="T53" fmla="*/ 431 h 453"/>
                  <a:gd name="T54" fmla="*/ 277 w 452"/>
                  <a:gd name="T55" fmla="*/ 423 h 453"/>
                  <a:gd name="T56" fmla="*/ 243 w 452"/>
                  <a:gd name="T57" fmla="*/ 414 h 453"/>
                  <a:gd name="T58" fmla="*/ 207 w 452"/>
                  <a:gd name="T59" fmla="*/ 402 h 453"/>
                  <a:gd name="T60" fmla="*/ 172 w 452"/>
                  <a:gd name="T61" fmla="*/ 389 h 453"/>
                  <a:gd name="T62" fmla="*/ 139 w 452"/>
                  <a:gd name="T63" fmla="*/ 376 h 453"/>
                  <a:gd name="T64" fmla="*/ 108 w 452"/>
                  <a:gd name="T65" fmla="*/ 358 h 453"/>
                  <a:gd name="T66" fmla="*/ 79 w 452"/>
                  <a:gd name="T67" fmla="*/ 340 h 453"/>
                  <a:gd name="T68" fmla="*/ 55 w 452"/>
                  <a:gd name="T69" fmla="*/ 319 h 453"/>
                  <a:gd name="T70" fmla="*/ 34 w 452"/>
                  <a:gd name="T71" fmla="*/ 294 h 453"/>
                  <a:gd name="T72" fmla="*/ 17 w 452"/>
                  <a:gd name="T73" fmla="*/ 265 h 453"/>
                  <a:gd name="T74" fmla="*/ 6 w 452"/>
                  <a:gd name="T75" fmla="*/ 235 h 453"/>
                  <a:gd name="T76" fmla="*/ 0 w 452"/>
                  <a:gd name="T77" fmla="*/ 202 h 453"/>
                  <a:gd name="T78" fmla="*/ 0 w 452"/>
                  <a:gd name="T79" fmla="*/ 171 h 453"/>
                  <a:gd name="T80" fmla="*/ 6 w 452"/>
                  <a:gd name="T81" fmla="*/ 139 h 453"/>
                  <a:gd name="T82" fmla="*/ 17 w 452"/>
                  <a:gd name="T83" fmla="*/ 109 h 453"/>
                  <a:gd name="T84" fmla="*/ 34 w 452"/>
                  <a:gd name="T85" fmla="*/ 80 h 453"/>
                  <a:gd name="T86" fmla="*/ 55 w 452"/>
                  <a:gd name="T87" fmla="*/ 55 h 453"/>
                  <a:gd name="T88" fmla="*/ 81 w 452"/>
                  <a:gd name="T89" fmla="*/ 33 h 453"/>
                  <a:gd name="T90" fmla="*/ 109 w 452"/>
                  <a:gd name="T91" fmla="*/ 17 h 453"/>
                  <a:gd name="T92" fmla="*/ 140 w 452"/>
                  <a:gd name="T93" fmla="*/ 6 h 453"/>
                  <a:gd name="T94" fmla="*/ 171 w 452"/>
                  <a:gd name="T95" fmla="*/ 0 h 453"/>
                  <a:gd name="T96" fmla="*/ 203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03" y="0"/>
                    </a:moveTo>
                    <a:lnTo>
                      <a:pt x="234" y="6"/>
                    </a:lnTo>
                    <a:lnTo>
                      <a:pt x="266" y="17"/>
                    </a:lnTo>
                    <a:lnTo>
                      <a:pt x="293" y="33"/>
                    </a:lnTo>
                    <a:lnTo>
                      <a:pt x="320" y="55"/>
                    </a:lnTo>
                    <a:lnTo>
                      <a:pt x="341" y="79"/>
                    </a:lnTo>
                    <a:lnTo>
                      <a:pt x="359" y="107"/>
                    </a:lnTo>
                    <a:lnTo>
                      <a:pt x="375" y="138"/>
                    </a:lnTo>
                    <a:lnTo>
                      <a:pt x="390" y="171"/>
                    </a:lnTo>
                    <a:lnTo>
                      <a:pt x="403" y="206"/>
                    </a:lnTo>
                    <a:lnTo>
                      <a:pt x="414" y="242"/>
                    </a:lnTo>
                    <a:lnTo>
                      <a:pt x="424" y="277"/>
                    </a:lnTo>
                    <a:lnTo>
                      <a:pt x="430" y="312"/>
                    </a:lnTo>
                    <a:lnTo>
                      <a:pt x="437" y="344"/>
                    </a:lnTo>
                    <a:lnTo>
                      <a:pt x="443" y="374"/>
                    </a:lnTo>
                    <a:lnTo>
                      <a:pt x="447" y="400"/>
                    </a:lnTo>
                    <a:lnTo>
                      <a:pt x="450" y="422"/>
                    </a:lnTo>
                    <a:lnTo>
                      <a:pt x="451" y="438"/>
                    </a:lnTo>
                    <a:lnTo>
                      <a:pt x="452" y="449"/>
                    </a:lnTo>
                    <a:lnTo>
                      <a:pt x="452" y="453"/>
                    </a:lnTo>
                    <a:lnTo>
                      <a:pt x="449" y="453"/>
                    </a:lnTo>
                    <a:lnTo>
                      <a:pt x="439" y="452"/>
                    </a:lnTo>
                    <a:lnTo>
                      <a:pt x="422" y="449"/>
                    </a:lnTo>
                    <a:lnTo>
                      <a:pt x="400" y="446"/>
                    </a:lnTo>
                    <a:lnTo>
                      <a:pt x="374" y="442"/>
                    </a:lnTo>
                    <a:lnTo>
                      <a:pt x="344" y="438"/>
                    </a:lnTo>
                    <a:lnTo>
                      <a:pt x="312" y="431"/>
                    </a:lnTo>
                    <a:lnTo>
                      <a:pt x="277" y="423"/>
                    </a:lnTo>
                    <a:lnTo>
                      <a:pt x="243" y="414"/>
                    </a:lnTo>
                    <a:lnTo>
                      <a:pt x="207" y="402"/>
                    </a:lnTo>
                    <a:lnTo>
                      <a:pt x="172" y="389"/>
                    </a:lnTo>
                    <a:lnTo>
                      <a:pt x="139" y="376"/>
                    </a:lnTo>
                    <a:lnTo>
                      <a:pt x="108" y="358"/>
                    </a:lnTo>
                    <a:lnTo>
                      <a:pt x="79" y="340"/>
                    </a:lnTo>
                    <a:lnTo>
                      <a:pt x="55" y="319"/>
                    </a:lnTo>
                    <a:lnTo>
                      <a:pt x="34" y="294"/>
                    </a:lnTo>
                    <a:lnTo>
                      <a:pt x="17" y="265"/>
                    </a:lnTo>
                    <a:lnTo>
                      <a:pt x="6" y="235"/>
                    </a:lnTo>
                    <a:lnTo>
                      <a:pt x="0" y="202"/>
                    </a:lnTo>
                    <a:lnTo>
                      <a:pt x="0" y="171"/>
                    </a:lnTo>
                    <a:lnTo>
                      <a:pt x="6" y="139"/>
                    </a:lnTo>
                    <a:lnTo>
                      <a:pt x="17" y="109"/>
                    </a:lnTo>
                    <a:lnTo>
                      <a:pt x="34" y="80"/>
                    </a:lnTo>
                    <a:lnTo>
                      <a:pt x="55" y="55"/>
                    </a:lnTo>
                    <a:lnTo>
                      <a:pt x="81" y="33"/>
                    </a:lnTo>
                    <a:lnTo>
                      <a:pt x="109" y="17"/>
                    </a:lnTo>
                    <a:lnTo>
                      <a:pt x="140" y="6"/>
                    </a:lnTo>
                    <a:lnTo>
                      <a:pt x="171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 userDrawn="1"/>
            </p:nvSpPr>
            <p:spPr bwMode="auto">
              <a:xfrm>
                <a:off x="-1982" y="1399"/>
                <a:ext cx="226" cy="227"/>
              </a:xfrm>
              <a:custGeom>
                <a:avLst/>
                <a:gdLst>
                  <a:gd name="T0" fmla="*/ 170 w 452"/>
                  <a:gd name="T1" fmla="*/ 0 h 453"/>
                  <a:gd name="T2" fmla="*/ 202 w 452"/>
                  <a:gd name="T3" fmla="*/ 0 h 453"/>
                  <a:gd name="T4" fmla="*/ 233 w 452"/>
                  <a:gd name="T5" fmla="*/ 6 h 453"/>
                  <a:gd name="T6" fmla="*/ 264 w 452"/>
                  <a:gd name="T7" fmla="*/ 17 h 453"/>
                  <a:gd name="T8" fmla="*/ 292 w 452"/>
                  <a:gd name="T9" fmla="*/ 33 h 453"/>
                  <a:gd name="T10" fmla="*/ 318 w 452"/>
                  <a:gd name="T11" fmla="*/ 54 h 453"/>
                  <a:gd name="T12" fmla="*/ 339 w 452"/>
                  <a:gd name="T13" fmla="*/ 78 h 453"/>
                  <a:gd name="T14" fmla="*/ 357 w 452"/>
                  <a:gd name="T15" fmla="*/ 107 h 453"/>
                  <a:gd name="T16" fmla="*/ 374 w 452"/>
                  <a:gd name="T17" fmla="*/ 138 h 453"/>
                  <a:gd name="T18" fmla="*/ 389 w 452"/>
                  <a:gd name="T19" fmla="*/ 172 h 453"/>
                  <a:gd name="T20" fmla="*/ 401 w 452"/>
                  <a:gd name="T21" fmla="*/ 206 h 453"/>
                  <a:gd name="T22" fmla="*/ 413 w 452"/>
                  <a:gd name="T23" fmla="*/ 242 h 453"/>
                  <a:gd name="T24" fmla="*/ 422 w 452"/>
                  <a:gd name="T25" fmla="*/ 278 h 453"/>
                  <a:gd name="T26" fmla="*/ 430 w 452"/>
                  <a:gd name="T27" fmla="*/ 311 h 453"/>
                  <a:gd name="T28" fmla="*/ 436 w 452"/>
                  <a:gd name="T29" fmla="*/ 344 h 453"/>
                  <a:gd name="T30" fmla="*/ 442 w 452"/>
                  <a:gd name="T31" fmla="*/ 374 h 453"/>
                  <a:gd name="T32" fmla="*/ 445 w 452"/>
                  <a:gd name="T33" fmla="*/ 400 h 453"/>
                  <a:gd name="T34" fmla="*/ 449 w 452"/>
                  <a:gd name="T35" fmla="*/ 422 h 453"/>
                  <a:gd name="T36" fmla="*/ 450 w 452"/>
                  <a:gd name="T37" fmla="*/ 438 h 453"/>
                  <a:gd name="T38" fmla="*/ 451 w 452"/>
                  <a:gd name="T39" fmla="*/ 449 h 453"/>
                  <a:gd name="T40" fmla="*/ 452 w 452"/>
                  <a:gd name="T41" fmla="*/ 453 h 453"/>
                  <a:gd name="T42" fmla="*/ 447 w 452"/>
                  <a:gd name="T43" fmla="*/ 452 h 453"/>
                  <a:gd name="T44" fmla="*/ 437 w 452"/>
                  <a:gd name="T45" fmla="*/ 451 h 453"/>
                  <a:gd name="T46" fmla="*/ 421 w 452"/>
                  <a:gd name="T47" fmla="*/ 450 h 453"/>
                  <a:gd name="T48" fmla="*/ 399 w 452"/>
                  <a:gd name="T49" fmla="*/ 446 h 453"/>
                  <a:gd name="T50" fmla="*/ 372 w 452"/>
                  <a:gd name="T51" fmla="*/ 443 h 453"/>
                  <a:gd name="T52" fmla="*/ 344 w 452"/>
                  <a:gd name="T53" fmla="*/ 437 h 453"/>
                  <a:gd name="T54" fmla="*/ 310 w 452"/>
                  <a:gd name="T55" fmla="*/ 431 h 453"/>
                  <a:gd name="T56" fmla="*/ 277 w 452"/>
                  <a:gd name="T57" fmla="*/ 423 h 453"/>
                  <a:gd name="T58" fmla="*/ 241 w 452"/>
                  <a:gd name="T59" fmla="*/ 414 h 453"/>
                  <a:gd name="T60" fmla="*/ 205 w 452"/>
                  <a:gd name="T61" fmla="*/ 403 h 453"/>
                  <a:gd name="T62" fmla="*/ 171 w 452"/>
                  <a:gd name="T63" fmla="*/ 390 h 453"/>
                  <a:gd name="T64" fmla="*/ 137 w 452"/>
                  <a:gd name="T65" fmla="*/ 375 h 453"/>
                  <a:gd name="T66" fmla="*/ 106 w 452"/>
                  <a:gd name="T67" fmla="*/ 359 h 453"/>
                  <a:gd name="T68" fmla="*/ 77 w 452"/>
                  <a:gd name="T69" fmla="*/ 340 h 453"/>
                  <a:gd name="T70" fmla="*/ 54 w 452"/>
                  <a:gd name="T71" fmla="*/ 320 h 453"/>
                  <a:gd name="T72" fmla="*/ 32 w 452"/>
                  <a:gd name="T73" fmla="*/ 293 h 453"/>
                  <a:gd name="T74" fmla="*/ 16 w 452"/>
                  <a:gd name="T75" fmla="*/ 265 h 453"/>
                  <a:gd name="T76" fmla="*/ 5 w 452"/>
                  <a:gd name="T77" fmla="*/ 234 h 453"/>
                  <a:gd name="T78" fmla="*/ 0 w 452"/>
                  <a:gd name="T79" fmla="*/ 203 h 453"/>
                  <a:gd name="T80" fmla="*/ 0 w 452"/>
                  <a:gd name="T81" fmla="*/ 171 h 453"/>
                  <a:gd name="T82" fmla="*/ 5 w 452"/>
                  <a:gd name="T83" fmla="*/ 139 h 453"/>
                  <a:gd name="T84" fmla="*/ 16 w 452"/>
                  <a:gd name="T85" fmla="*/ 109 h 453"/>
                  <a:gd name="T86" fmla="*/ 32 w 452"/>
                  <a:gd name="T87" fmla="*/ 81 h 453"/>
                  <a:gd name="T88" fmla="*/ 54 w 452"/>
                  <a:gd name="T89" fmla="*/ 54 h 453"/>
                  <a:gd name="T90" fmla="*/ 80 w 452"/>
                  <a:gd name="T91" fmla="*/ 33 h 453"/>
                  <a:gd name="T92" fmla="*/ 109 w 452"/>
                  <a:gd name="T93" fmla="*/ 17 h 453"/>
                  <a:gd name="T94" fmla="*/ 138 w 452"/>
                  <a:gd name="T95" fmla="*/ 6 h 453"/>
                  <a:gd name="T96" fmla="*/ 17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170" y="0"/>
                    </a:moveTo>
                    <a:lnTo>
                      <a:pt x="202" y="0"/>
                    </a:lnTo>
                    <a:lnTo>
                      <a:pt x="233" y="6"/>
                    </a:lnTo>
                    <a:lnTo>
                      <a:pt x="264" y="17"/>
                    </a:lnTo>
                    <a:lnTo>
                      <a:pt x="292" y="33"/>
                    </a:lnTo>
                    <a:lnTo>
                      <a:pt x="318" y="54"/>
                    </a:lnTo>
                    <a:lnTo>
                      <a:pt x="339" y="78"/>
                    </a:lnTo>
                    <a:lnTo>
                      <a:pt x="357" y="107"/>
                    </a:lnTo>
                    <a:lnTo>
                      <a:pt x="374" y="138"/>
                    </a:lnTo>
                    <a:lnTo>
                      <a:pt x="389" y="172"/>
                    </a:lnTo>
                    <a:lnTo>
                      <a:pt x="401" y="206"/>
                    </a:lnTo>
                    <a:lnTo>
                      <a:pt x="413" y="242"/>
                    </a:lnTo>
                    <a:lnTo>
                      <a:pt x="422" y="278"/>
                    </a:lnTo>
                    <a:lnTo>
                      <a:pt x="430" y="311"/>
                    </a:lnTo>
                    <a:lnTo>
                      <a:pt x="436" y="344"/>
                    </a:lnTo>
                    <a:lnTo>
                      <a:pt x="442" y="374"/>
                    </a:lnTo>
                    <a:lnTo>
                      <a:pt x="445" y="400"/>
                    </a:lnTo>
                    <a:lnTo>
                      <a:pt x="449" y="422"/>
                    </a:lnTo>
                    <a:lnTo>
                      <a:pt x="450" y="438"/>
                    </a:lnTo>
                    <a:lnTo>
                      <a:pt x="451" y="449"/>
                    </a:lnTo>
                    <a:lnTo>
                      <a:pt x="452" y="453"/>
                    </a:lnTo>
                    <a:lnTo>
                      <a:pt x="447" y="452"/>
                    </a:lnTo>
                    <a:lnTo>
                      <a:pt x="437" y="451"/>
                    </a:lnTo>
                    <a:lnTo>
                      <a:pt x="421" y="450"/>
                    </a:lnTo>
                    <a:lnTo>
                      <a:pt x="399" y="446"/>
                    </a:lnTo>
                    <a:lnTo>
                      <a:pt x="372" y="443"/>
                    </a:lnTo>
                    <a:lnTo>
                      <a:pt x="344" y="437"/>
                    </a:lnTo>
                    <a:lnTo>
                      <a:pt x="310" y="431"/>
                    </a:lnTo>
                    <a:lnTo>
                      <a:pt x="277" y="423"/>
                    </a:lnTo>
                    <a:lnTo>
                      <a:pt x="241" y="414"/>
                    </a:lnTo>
                    <a:lnTo>
                      <a:pt x="205" y="403"/>
                    </a:lnTo>
                    <a:lnTo>
                      <a:pt x="171" y="390"/>
                    </a:lnTo>
                    <a:lnTo>
                      <a:pt x="137" y="375"/>
                    </a:lnTo>
                    <a:lnTo>
                      <a:pt x="106" y="359"/>
                    </a:lnTo>
                    <a:lnTo>
                      <a:pt x="77" y="340"/>
                    </a:lnTo>
                    <a:lnTo>
                      <a:pt x="54" y="320"/>
                    </a:lnTo>
                    <a:lnTo>
                      <a:pt x="32" y="293"/>
                    </a:lnTo>
                    <a:lnTo>
                      <a:pt x="16" y="265"/>
                    </a:lnTo>
                    <a:lnTo>
                      <a:pt x="5" y="234"/>
                    </a:lnTo>
                    <a:lnTo>
                      <a:pt x="0" y="203"/>
                    </a:lnTo>
                    <a:lnTo>
                      <a:pt x="0" y="171"/>
                    </a:lnTo>
                    <a:lnTo>
                      <a:pt x="5" y="139"/>
                    </a:lnTo>
                    <a:lnTo>
                      <a:pt x="16" y="109"/>
                    </a:lnTo>
                    <a:lnTo>
                      <a:pt x="32" y="81"/>
                    </a:lnTo>
                    <a:lnTo>
                      <a:pt x="54" y="54"/>
                    </a:lnTo>
                    <a:lnTo>
                      <a:pt x="80" y="33"/>
                    </a:lnTo>
                    <a:lnTo>
                      <a:pt x="109" y="17"/>
                    </a:lnTo>
                    <a:lnTo>
                      <a:pt x="138" y="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 userDrawn="1"/>
            </p:nvSpPr>
            <p:spPr bwMode="auto">
              <a:xfrm>
                <a:off x="-308" y="1674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6 h 453"/>
                  <a:gd name="T4" fmla="*/ 343 w 452"/>
                  <a:gd name="T5" fmla="*/ 18 h 453"/>
                  <a:gd name="T6" fmla="*/ 372 w 452"/>
                  <a:gd name="T7" fmla="*/ 34 h 453"/>
                  <a:gd name="T8" fmla="*/ 398 w 452"/>
                  <a:gd name="T9" fmla="*/ 55 h 453"/>
                  <a:gd name="T10" fmla="*/ 419 w 452"/>
                  <a:gd name="T11" fmla="*/ 81 h 453"/>
                  <a:gd name="T12" fmla="*/ 436 w 452"/>
                  <a:gd name="T13" fmla="*/ 110 h 453"/>
                  <a:gd name="T14" fmla="*/ 447 w 452"/>
                  <a:gd name="T15" fmla="*/ 140 h 453"/>
                  <a:gd name="T16" fmla="*/ 452 w 452"/>
                  <a:gd name="T17" fmla="*/ 171 h 453"/>
                  <a:gd name="T18" fmla="*/ 452 w 452"/>
                  <a:gd name="T19" fmla="*/ 203 h 453"/>
                  <a:gd name="T20" fmla="*/ 447 w 452"/>
                  <a:gd name="T21" fmla="*/ 235 h 453"/>
                  <a:gd name="T22" fmla="*/ 436 w 452"/>
                  <a:gd name="T23" fmla="*/ 266 h 453"/>
                  <a:gd name="T24" fmla="*/ 419 w 452"/>
                  <a:gd name="T25" fmla="*/ 293 h 453"/>
                  <a:gd name="T26" fmla="*/ 398 w 452"/>
                  <a:gd name="T27" fmla="*/ 320 h 453"/>
                  <a:gd name="T28" fmla="*/ 374 w 452"/>
                  <a:gd name="T29" fmla="*/ 341 h 453"/>
                  <a:gd name="T30" fmla="*/ 346 w 452"/>
                  <a:gd name="T31" fmla="*/ 359 h 453"/>
                  <a:gd name="T32" fmla="*/ 315 w 452"/>
                  <a:gd name="T33" fmla="*/ 375 h 453"/>
                  <a:gd name="T34" fmla="*/ 281 w 452"/>
                  <a:gd name="T35" fmla="*/ 390 h 453"/>
                  <a:gd name="T36" fmla="*/ 247 w 452"/>
                  <a:gd name="T37" fmla="*/ 403 h 453"/>
                  <a:gd name="T38" fmla="*/ 211 w 452"/>
                  <a:gd name="T39" fmla="*/ 415 h 453"/>
                  <a:gd name="T40" fmla="*/ 175 w 452"/>
                  <a:gd name="T41" fmla="*/ 424 h 453"/>
                  <a:gd name="T42" fmla="*/ 142 w 452"/>
                  <a:gd name="T43" fmla="*/ 432 h 453"/>
                  <a:gd name="T44" fmla="*/ 108 w 452"/>
                  <a:gd name="T45" fmla="*/ 438 h 453"/>
                  <a:gd name="T46" fmla="*/ 79 w 452"/>
                  <a:gd name="T47" fmla="*/ 443 h 453"/>
                  <a:gd name="T48" fmla="*/ 53 w 452"/>
                  <a:gd name="T49" fmla="*/ 447 h 453"/>
                  <a:gd name="T50" fmla="*/ 31 w 452"/>
                  <a:gd name="T51" fmla="*/ 450 h 453"/>
                  <a:gd name="T52" fmla="*/ 15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1 w 452"/>
                  <a:gd name="T59" fmla="*/ 449 h 453"/>
                  <a:gd name="T60" fmla="*/ 2 w 452"/>
                  <a:gd name="T61" fmla="*/ 439 h 453"/>
                  <a:gd name="T62" fmla="*/ 3 w 452"/>
                  <a:gd name="T63" fmla="*/ 423 h 453"/>
                  <a:gd name="T64" fmla="*/ 7 w 452"/>
                  <a:gd name="T65" fmla="*/ 401 h 453"/>
                  <a:gd name="T66" fmla="*/ 10 w 452"/>
                  <a:gd name="T67" fmla="*/ 374 h 453"/>
                  <a:gd name="T68" fmla="*/ 16 w 452"/>
                  <a:gd name="T69" fmla="*/ 344 h 453"/>
                  <a:gd name="T70" fmla="*/ 22 w 452"/>
                  <a:gd name="T71" fmla="*/ 312 h 453"/>
                  <a:gd name="T72" fmla="*/ 30 w 452"/>
                  <a:gd name="T73" fmla="*/ 278 h 453"/>
                  <a:gd name="T74" fmla="*/ 39 w 452"/>
                  <a:gd name="T75" fmla="*/ 243 h 453"/>
                  <a:gd name="T76" fmla="*/ 51 w 452"/>
                  <a:gd name="T77" fmla="*/ 207 h 453"/>
                  <a:gd name="T78" fmla="*/ 63 w 452"/>
                  <a:gd name="T79" fmla="*/ 172 h 453"/>
                  <a:gd name="T80" fmla="*/ 77 w 452"/>
                  <a:gd name="T81" fmla="*/ 139 h 453"/>
                  <a:gd name="T82" fmla="*/ 94 w 452"/>
                  <a:gd name="T83" fmla="*/ 108 h 453"/>
                  <a:gd name="T84" fmla="*/ 113 w 452"/>
                  <a:gd name="T85" fmla="*/ 79 h 453"/>
                  <a:gd name="T86" fmla="*/ 134 w 452"/>
                  <a:gd name="T87" fmla="*/ 55 h 453"/>
                  <a:gd name="T88" fmla="*/ 159 w 452"/>
                  <a:gd name="T89" fmla="*/ 34 h 453"/>
                  <a:gd name="T90" fmla="*/ 188 w 452"/>
                  <a:gd name="T91" fmla="*/ 18 h 453"/>
                  <a:gd name="T92" fmla="*/ 219 w 452"/>
                  <a:gd name="T93" fmla="*/ 6 h 453"/>
                  <a:gd name="T94" fmla="*/ 250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6"/>
                    </a:lnTo>
                    <a:lnTo>
                      <a:pt x="343" y="18"/>
                    </a:lnTo>
                    <a:lnTo>
                      <a:pt x="372" y="34"/>
                    </a:lnTo>
                    <a:lnTo>
                      <a:pt x="398" y="55"/>
                    </a:lnTo>
                    <a:lnTo>
                      <a:pt x="419" y="81"/>
                    </a:lnTo>
                    <a:lnTo>
                      <a:pt x="436" y="110"/>
                    </a:lnTo>
                    <a:lnTo>
                      <a:pt x="447" y="140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5"/>
                    </a:lnTo>
                    <a:lnTo>
                      <a:pt x="436" y="266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1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5"/>
                    </a:lnTo>
                    <a:lnTo>
                      <a:pt x="175" y="424"/>
                    </a:lnTo>
                    <a:lnTo>
                      <a:pt x="142" y="432"/>
                    </a:lnTo>
                    <a:lnTo>
                      <a:pt x="108" y="438"/>
                    </a:lnTo>
                    <a:lnTo>
                      <a:pt x="79" y="443"/>
                    </a:lnTo>
                    <a:lnTo>
                      <a:pt x="53" y="447"/>
                    </a:lnTo>
                    <a:lnTo>
                      <a:pt x="31" y="450"/>
                    </a:lnTo>
                    <a:lnTo>
                      <a:pt x="15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9"/>
                    </a:lnTo>
                    <a:lnTo>
                      <a:pt x="3" y="423"/>
                    </a:lnTo>
                    <a:lnTo>
                      <a:pt x="7" y="401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2"/>
                    </a:lnTo>
                    <a:lnTo>
                      <a:pt x="30" y="278"/>
                    </a:lnTo>
                    <a:lnTo>
                      <a:pt x="39" y="243"/>
                    </a:lnTo>
                    <a:lnTo>
                      <a:pt x="51" y="207"/>
                    </a:lnTo>
                    <a:lnTo>
                      <a:pt x="63" y="172"/>
                    </a:lnTo>
                    <a:lnTo>
                      <a:pt x="77" y="139"/>
                    </a:lnTo>
                    <a:lnTo>
                      <a:pt x="94" y="108"/>
                    </a:lnTo>
                    <a:lnTo>
                      <a:pt x="113" y="79"/>
                    </a:lnTo>
                    <a:lnTo>
                      <a:pt x="134" y="55"/>
                    </a:lnTo>
                    <a:lnTo>
                      <a:pt x="159" y="34"/>
                    </a:lnTo>
                    <a:lnTo>
                      <a:pt x="188" y="18"/>
                    </a:lnTo>
                    <a:lnTo>
                      <a:pt x="219" y="6"/>
                    </a:lnTo>
                    <a:lnTo>
                      <a:pt x="250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 userDrawn="1"/>
            </p:nvSpPr>
            <p:spPr bwMode="auto">
              <a:xfrm>
                <a:off x="-570" y="1630"/>
                <a:ext cx="226" cy="226"/>
              </a:xfrm>
              <a:custGeom>
                <a:avLst/>
                <a:gdLst>
                  <a:gd name="T0" fmla="*/ 282 w 452"/>
                  <a:gd name="T1" fmla="*/ 0 h 453"/>
                  <a:gd name="T2" fmla="*/ 313 w 452"/>
                  <a:gd name="T3" fmla="*/ 5 h 453"/>
                  <a:gd name="T4" fmla="*/ 343 w 452"/>
                  <a:gd name="T5" fmla="*/ 17 h 453"/>
                  <a:gd name="T6" fmla="*/ 372 w 452"/>
                  <a:gd name="T7" fmla="*/ 33 h 453"/>
                  <a:gd name="T8" fmla="*/ 398 w 452"/>
                  <a:gd name="T9" fmla="*/ 55 h 453"/>
                  <a:gd name="T10" fmla="*/ 419 w 452"/>
                  <a:gd name="T11" fmla="*/ 80 h 453"/>
                  <a:gd name="T12" fmla="*/ 436 w 452"/>
                  <a:gd name="T13" fmla="*/ 109 h 453"/>
                  <a:gd name="T14" fmla="*/ 447 w 452"/>
                  <a:gd name="T15" fmla="*/ 139 h 453"/>
                  <a:gd name="T16" fmla="*/ 452 w 452"/>
                  <a:gd name="T17" fmla="*/ 171 h 453"/>
                  <a:gd name="T18" fmla="*/ 452 w 452"/>
                  <a:gd name="T19" fmla="*/ 202 h 453"/>
                  <a:gd name="T20" fmla="*/ 447 w 452"/>
                  <a:gd name="T21" fmla="*/ 235 h 453"/>
                  <a:gd name="T22" fmla="*/ 436 w 452"/>
                  <a:gd name="T23" fmla="*/ 265 h 453"/>
                  <a:gd name="T24" fmla="*/ 419 w 452"/>
                  <a:gd name="T25" fmla="*/ 294 h 453"/>
                  <a:gd name="T26" fmla="*/ 398 w 452"/>
                  <a:gd name="T27" fmla="*/ 319 h 453"/>
                  <a:gd name="T28" fmla="*/ 374 w 452"/>
                  <a:gd name="T29" fmla="*/ 340 h 453"/>
                  <a:gd name="T30" fmla="*/ 345 w 452"/>
                  <a:gd name="T31" fmla="*/ 358 h 453"/>
                  <a:gd name="T32" fmla="*/ 314 w 452"/>
                  <a:gd name="T33" fmla="*/ 376 h 453"/>
                  <a:gd name="T34" fmla="*/ 281 w 452"/>
                  <a:gd name="T35" fmla="*/ 389 h 453"/>
                  <a:gd name="T36" fmla="*/ 246 w 452"/>
                  <a:gd name="T37" fmla="*/ 402 h 453"/>
                  <a:gd name="T38" fmla="*/ 210 w 452"/>
                  <a:gd name="T39" fmla="*/ 414 h 453"/>
                  <a:gd name="T40" fmla="*/ 175 w 452"/>
                  <a:gd name="T41" fmla="*/ 423 h 453"/>
                  <a:gd name="T42" fmla="*/ 141 w 452"/>
                  <a:gd name="T43" fmla="*/ 431 h 453"/>
                  <a:gd name="T44" fmla="*/ 109 w 452"/>
                  <a:gd name="T45" fmla="*/ 438 h 453"/>
                  <a:gd name="T46" fmla="*/ 79 w 452"/>
                  <a:gd name="T47" fmla="*/ 442 h 453"/>
                  <a:gd name="T48" fmla="*/ 52 w 452"/>
                  <a:gd name="T49" fmla="*/ 446 h 453"/>
                  <a:gd name="T50" fmla="*/ 30 w 452"/>
                  <a:gd name="T51" fmla="*/ 449 h 453"/>
                  <a:gd name="T52" fmla="*/ 14 w 452"/>
                  <a:gd name="T53" fmla="*/ 452 h 453"/>
                  <a:gd name="T54" fmla="*/ 4 w 452"/>
                  <a:gd name="T55" fmla="*/ 453 h 453"/>
                  <a:gd name="T56" fmla="*/ 0 w 452"/>
                  <a:gd name="T57" fmla="*/ 453 h 453"/>
                  <a:gd name="T58" fmla="*/ 0 w 452"/>
                  <a:gd name="T59" fmla="*/ 449 h 453"/>
                  <a:gd name="T60" fmla="*/ 2 w 452"/>
                  <a:gd name="T61" fmla="*/ 438 h 453"/>
                  <a:gd name="T62" fmla="*/ 3 w 452"/>
                  <a:gd name="T63" fmla="*/ 422 h 453"/>
                  <a:gd name="T64" fmla="*/ 6 w 452"/>
                  <a:gd name="T65" fmla="*/ 400 h 453"/>
                  <a:gd name="T66" fmla="*/ 10 w 452"/>
                  <a:gd name="T67" fmla="*/ 374 h 453"/>
                  <a:gd name="T68" fmla="*/ 15 w 452"/>
                  <a:gd name="T69" fmla="*/ 344 h 453"/>
                  <a:gd name="T70" fmla="*/ 21 w 452"/>
                  <a:gd name="T71" fmla="*/ 312 h 453"/>
                  <a:gd name="T72" fmla="*/ 29 w 452"/>
                  <a:gd name="T73" fmla="*/ 277 h 453"/>
                  <a:gd name="T74" fmla="*/ 39 w 452"/>
                  <a:gd name="T75" fmla="*/ 242 h 453"/>
                  <a:gd name="T76" fmla="*/ 50 w 452"/>
                  <a:gd name="T77" fmla="*/ 206 h 453"/>
                  <a:gd name="T78" fmla="*/ 63 w 452"/>
                  <a:gd name="T79" fmla="*/ 171 h 453"/>
                  <a:gd name="T80" fmla="*/ 78 w 452"/>
                  <a:gd name="T81" fmla="*/ 138 h 453"/>
                  <a:gd name="T82" fmla="*/ 94 w 452"/>
                  <a:gd name="T83" fmla="*/ 107 h 453"/>
                  <a:gd name="T84" fmla="*/ 112 w 452"/>
                  <a:gd name="T85" fmla="*/ 79 h 453"/>
                  <a:gd name="T86" fmla="*/ 133 w 452"/>
                  <a:gd name="T87" fmla="*/ 55 h 453"/>
                  <a:gd name="T88" fmla="*/ 160 w 452"/>
                  <a:gd name="T89" fmla="*/ 33 h 453"/>
                  <a:gd name="T90" fmla="*/ 187 w 452"/>
                  <a:gd name="T91" fmla="*/ 17 h 453"/>
                  <a:gd name="T92" fmla="*/ 218 w 452"/>
                  <a:gd name="T93" fmla="*/ 5 h 453"/>
                  <a:gd name="T94" fmla="*/ 249 w 452"/>
                  <a:gd name="T95" fmla="*/ 0 h 453"/>
                  <a:gd name="T96" fmla="*/ 282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82" y="0"/>
                    </a:moveTo>
                    <a:lnTo>
                      <a:pt x="313" y="5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5"/>
                    </a:lnTo>
                    <a:lnTo>
                      <a:pt x="419" y="80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2"/>
                    </a:lnTo>
                    <a:lnTo>
                      <a:pt x="447" y="235"/>
                    </a:lnTo>
                    <a:lnTo>
                      <a:pt x="436" y="265"/>
                    </a:lnTo>
                    <a:lnTo>
                      <a:pt x="419" y="294"/>
                    </a:lnTo>
                    <a:lnTo>
                      <a:pt x="398" y="319"/>
                    </a:lnTo>
                    <a:lnTo>
                      <a:pt x="374" y="340"/>
                    </a:lnTo>
                    <a:lnTo>
                      <a:pt x="345" y="358"/>
                    </a:lnTo>
                    <a:lnTo>
                      <a:pt x="314" y="376"/>
                    </a:lnTo>
                    <a:lnTo>
                      <a:pt x="281" y="389"/>
                    </a:lnTo>
                    <a:lnTo>
                      <a:pt x="246" y="402"/>
                    </a:lnTo>
                    <a:lnTo>
                      <a:pt x="210" y="414"/>
                    </a:lnTo>
                    <a:lnTo>
                      <a:pt x="175" y="423"/>
                    </a:lnTo>
                    <a:lnTo>
                      <a:pt x="141" y="431"/>
                    </a:lnTo>
                    <a:lnTo>
                      <a:pt x="109" y="438"/>
                    </a:lnTo>
                    <a:lnTo>
                      <a:pt x="79" y="442"/>
                    </a:lnTo>
                    <a:lnTo>
                      <a:pt x="52" y="446"/>
                    </a:lnTo>
                    <a:lnTo>
                      <a:pt x="30" y="449"/>
                    </a:lnTo>
                    <a:lnTo>
                      <a:pt x="14" y="452"/>
                    </a:lnTo>
                    <a:lnTo>
                      <a:pt x="4" y="453"/>
                    </a:lnTo>
                    <a:lnTo>
                      <a:pt x="0" y="453"/>
                    </a:lnTo>
                    <a:lnTo>
                      <a:pt x="0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6" y="400"/>
                    </a:lnTo>
                    <a:lnTo>
                      <a:pt x="10" y="374"/>
                    </a:lnTo>
                    <a:lnTo>
                      <a:pt x="15" y="344"/>
                    </a:lnTo>
                    <a:lnTo>
                      <a:pt x="21" y="312"/>
                    </a:lnTo>
                    <a:lnTo>
                      <a:pt x="29" y="277"/>
                    </a:lnTo>
                    <a:lnTo>
                      <a:pt x="39" y="242"/>
                    </a:lnTo>
                    <a:lnTo>
                      <a:pt x="50" y="206"/>
                    </a:lnTo>
                    <a:lnTo>
                      <a:pt x="63" y="171"/>
                    </a:lnTo>
                    <a:lnTo>
                      <a:pt x="78" y="138"/>
                    </a:lnTo>
                    <a:lnTo>
                      <a:pt x="94" y="107"/>
                    </a:lnTo>
                    <a:lnTo>
                      <a:pt x="112" y="79"/>
                    </a:lnTo>
                    <a:lnTo>
                      <a:pt x="133" y="55"/>
                    </a:lnTo>
                    <a:lnTo>
                      <a:pt x="160" y="33"/>
                    </a:lnTo>
                    <a:lnTo>
                      <a:pt x="187" y="17"/>
                    </a:lnTo>
                    <a:lnTo>
                      <a:pt x="218" y="5"/>
                    </a:lnTo>
                    <a:lnTo>
                      <a:pt x="249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 userDrawn="1"/>
            </p:nvSpPr>
            <p:spPr bwMode="auto">
              <a:xfrm>
                <a:off x="-308" y="1399"/>
                <a:ext cx="226" cy="227"/>
              </a:xfrm>
              <a:custGeom>
                <a:avLst/>
                <a:gdLst>
                  <a:gd name="T0" fmla="*/ 250 w 452"/>
                  <a:gd name="T1" fmla="*/ 0 h 453"/>
                  <a:gd name="T2" fmla="*/ 282 w 452"/>
                  <a:gd name="T3" fmla="*/ 0 h 453"/>
                  <a:gd name="T4" fmla="*/ 313 w 452"/>
                  <a:gd name="T5" fmla="*/ 6 h 453"/>
                  <a:gd name="T6" fmla="*/ 343 w 452"/>
                  <a:gd name="T7" fmla="*/ 17 h 453"/>
                  <a:gd name="T8" fmla="*/ 372 w 452"/>
                  <a:gd name="T9" fmla="*/ 33 h 453"/>
                  <a:gd name="T10" fmla="*/ 398 w 452"/>
                  <a:gd name="T11" fmla="*/ 54 h 453"/>
                  <a:gd name="T12" fmla="*/ 419 w 452"/>
                  <a:gd name="T13" fmla="*/ 81 h 453"/>
                  <a:gd name="T14" fmla="*/ 436 w 452"/>
                  <a:gd name="T15" fmla="*/ 109 h 453"/>
                  <a:gd name="T16" fmla="*/ 447 w 452"/>
                  <a:gd name="T17" fmla="*/ 139 h 453"/>
                  <a:gd name="T18" fmla="*/ 452 w 452"/>
                  <a:gd name="T19" fmla="*/ 171 h 453"/>
                  <a:gd name="T20" fmla="*/ 452 w 452"/>
                  <a:gd name="T21" fmla="*/ 203 h 453"/>
                  <a:gd name="T22" fmla="*/ 447 w 452"/>
                  <a:gd name="T23" fmla="*/ 234 h 453"/>
                  <a:gd name="T24" fmla="*/ 436 w 452"/>
                  <a:gd name="T25" fmla="*/ 265 h 453"/>
                  <a:gd name="T26" fmla="*/ 419 w 452"/>
                  <a:gd name="T27" fmla="*/ 293 h 453"/>
                  <a:gd name="T28" fmla="*/ 398 w 452"/>
                  <a:gd name="T29" fmla="*/ 320 h 453"/>
                  <a:gd name="T30" fmla="*/ 374 w 452"/>
                  <a:gd name="T31" fmla="*/ 340 h 453"/>
                  <a:gd name="T32" fmla="*/ 346 w 452"/>
                  <a:gd name="T33" fmla="*/ 359 h 453"/>
                  <a:gd name="T34" fmla="*/ 315 w 452"/>
                  <a:gd name="T35" fmla="*/ 375 h 453"/>
                  <a:gd name="T36" fmla="*/ 281 w 452"/>
                  <a:gd name="T37" fmla="*/ 390 h 453"/>
                  <a:gd name="T38" fmla="*/ 247 w 452"/>
                  <a:gd name="T39" fmla="*/ 403 h 453"/>
                  <a:gd name="T40" fmla="*/ 211 w 452"/>
                  <a:gd name="T41" fmla="*/ 414 h 453"/>
                  <a:gd name="T42" fmla="*/ 175 w 452"/>
                  <a:gd name="T43" fmla="*/ 423 h 453"/>
                  <a:gd name="T44" fmla="*/ 142 w 452"/>
                  <a:gd name="T45" fmla="*/ 431 h 453"/>
                  <a:gd name="T46" fmla="*/ 108 w 452"/>
                  <a:gd name="T47" fmla="*/ 437 h 453"/>
                  <a:gd name="T48" fmla="*/ 79 w 452"/>
                  <a:gd name="T49" fmla="*/ 443 h 453"/>
                  <a:gd name="T50" fmla="*/ 53 w 452"/>
                  <a:gd name="T51" fmla="*/ 446 h 453"/>
                  <a:gd name="T52" fmla="*/ 31 w 452"/>
                  <a:gd name="T53" fmla="*/ 450 h 453"/>
                  <a:gd name="T54" fmla="*/ 15 w 452"/>
                  <a:gd name="T55" fmla="*/ 451 h 453"/>
                  <a:gd name="T56" fmla="*/ 4 w 452"/>
                  <a:gd name="T57" fmla="*/ 452 h 453"/>
                  <a:gd name="T58" fmla="*/ 0 w 452"/>
                  <a:gd name="T59" fmla="*/ 453 h 453"/>
                  <a:gd name="T60" fmla="*/ 1 w 452"/>
                  <a:gd name="T61" fmla="*/ 449 h 453"/>
                  <a:gd name="T62" fmla="*/ 2 w 452"/>
                  <a:gd name="T63" fmla="*/ 438 h 453"/>
                  <a:gd name="T64" fmla="*/ 3 w 452"/>
                  <a:gd name="T65" fmla="*/ 422 h 453"/>
                  <a:gd name="T66" fmla="*/ 7 w 452"/>
                  <a:gd name="T67" fmla="*/ 400 h 453"/>
                  <a:gd name="T68" fmla="*/ 10 w 452"/>
                  <a:gd name="T69" fmla="*/ 374 h 453"/>
                  <a:gd name="T70" fmla="*/ 16 w 452"/>
                  <a:gd name="T71" fmla="*/ 344 h 453"/>
                  <a:gd name="T72" fmla="*/ 22 w 452"/>
                  <a:gd name="T73" fmla="*/ 311 h 453"/>
                  <a:gd name="T74" fmla="*/ 30 w 452"/>
                  <a:gd name="T75" fmla="*/ 278 h 453"/>
                  <a:gd name="T76" fmla="*/ 39 w 452"/>
                  <a:gd name="T77" fmla="*/ 242 h 453"/>
                  <a:gd name="T78" fmla="*/ 51 w 452"/>
                  <a:gd name="T79" fmla="*/ 206 h 453"/>
                  <a:gd name="T80" fmla="*/ 63 w 452"/>
                  <a:gd name="T81" fmla="*/ 172 h 453"/>
                  <a:gd name="T82" fmla="*/ 77 w 452"/>
                  <a:gd name="T83" fmla="*/ 138 h 453"/>
                  <a:gd name="T84" fmla="*/ 94 w 452"/>
                  <a:gd name="T85" fmla="*/ 107 h 453"/>
                  <a:gd name="T86" fmla="*/ 113 w 452"/>
                  <a:gd name="T87" fmla="*/ 78 h 453"/>
                  <a:gd name="T88" fmla="*/ 134 w 452"/>
                  <a:gd name="T89" fmla="*/ 54 h 453"/>
                  <a:gd name="T90" fmla="*/ 159 w 452"/>
                  <a:gd name="T91" fmla="*/ 33 h 453"/>
                  <a:gd name="T92" fmla="*/ 188 w 452"/>
                  <a:gd name="T93" fmla="*/ 17 h 453"/>
                  <a:gd name="T94" fmla="*/ 219 w 452"/>
                  <a:gd name="T95" fmla="*/ 6 h 453"/>
                  <a:gd name="T96" fmla="*/ 250 w 452"/>
                  <a:gd name="T9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453">
                    <a:moveTo>
                      <a:pt x="250" y="0"/>
                    </a:moveTo>
                    <a:lnTo>
                      <a:pt x="282" y="0"/>
                    </a:lnTo>
                    <a:lnTo>
                      <a:pt x="313" y="6"/>
                    </a:lnTo>
                    <a:lnTo>
                      <a:pt x="343" y="17"/>
                    </a:lnTo>
                    <a:lnTo>
                      <a:pt x="372" y="33"/>
                    </a:lnTo>
                    <a:lnTo>
                      <a:pt x="398" y="54"/>
                    </a:lnTo>
                    <a:lnTo>
                      <a:pt x="419" y="81"/>
                    </a:lnTo>
                    <a:lnTo>
                      <a:pt x="436" y="109"/>
                    </a:lnTo>
                    <a:lnTo>
                      <a:pt x="447" y="139"/>
                    </a:lnTo>
                    <a:lnTo>
                      <a:pt x="452" y="171"/>
                    </a:lnTo>
                    <a:lnTo>
                      <a:pt x="452" y="203"/>
                    </a:lnTo>
                    <a:lnTo>
                      <a:pt x="447" y="234"/>
                    </a:lnTo>
                    <a:lnTo>
                      <a:pt x="436" y="265"/>
                    </a:lnTo>
                    <a:lnTo>
                      <a:pt x="419" y="293"/>
                    </a:lnTo>
                    <a:lnTo>
                      <a:pt x="398" y="320"/>
                    </a:lnTo>
                    <a:lnTo>
                      <a:pt x="374" y="340"/>
                    </a:lnTo>
                    <a:lnTo>
                      <a:pt x="346" y="359"/>
                    </a:lnTo>
                    <a:lnTo>
                      <a:pt x="315" y="375"/>
                    </a:lnTo>
                    <a:lnTo>
                      <a:pt x="281" y="390"/>
                    </a:lnTo>
                    <a:lnTo>
                      <a:pt x="247" y="403"/>
                    </a:lnTo>
                    <a:lnTo>
                      <a:pt x="211" y="414"/>
                    </a:lnTo>
                    <a:lnTo>
                      <a:pt x="175" y="423"/>
                    </a:lnTo>
                    <a:lnTo>
                      <a:pt x="142" y="431"/>
                    </a:lnTo>
                    <a:lnTo>
                      <a:pt x="108" y="437"/>
                    </a:lnTo>
                    <a:lnTo>
                      <a:pt x="79" y="443"/>
                    </a:lnTo>
                    <a:lnTo>
                      <a:pt x="53" y="446"/>
                    </a:lnTo>
                    <a:lnTo>
                      <a:pt x="31" y="450"/>
                    </a:lnTo>
                    <a:lnTo>
                      <a:pt x="15" y="451"/>
                    </a:lnTo>
                    <a:lnTo>
                      <a:pt x="4" y="452"/>
                    </a:lnTo>
                    <a:lnTo>
                      <a:pt x="0" y="453"/>
                    </a:lnTo>
                    <a:lnTo>
                      <a:pt x="1" y="449"/>
                    </a:lnTo>
                    <a:lnTo>
                      <a:pt x="2" y="438"/>
                    </a:lnTo>
                    <a:lnTo>
                      <a:pt x="3" y="422"/>
                    </a:lnTo>
                    <a:lnTo>
                      <a:pt x="7" y="400"/>
                    </a:lnTo>
                    <a:lnTo>
                      <a:pt x="10" y="374"/>
                    </a:lnTo>
                    <a:lnTo>
                      <a:pt x="16" y="344"/>
                    </a:lnTo>
                    <a:lnTo>
                      <a:pt x="22" y="311"/>
                    </a:lnTo>
                    <a:lnTo>
                      <a:pt x="30" y="278"/>
                    </a:lnTo>
                    <a:lnTo>
                      <a:pt x="39" y="242"/>
                    </a:lnTo>
                    <a:lnTo>
                      <a:pt x="51" y="206"/>
                    </a:lnTo>
                    <a:lnTo>
                      <a:pt x="63" y="172"/>
                    </a:lnTo>
                    <a:lnTo>
                      <a:pt x="77" y="138"/>
                    </a:lnTo>
                    <a:lnTo>
                      <a:pt x="94" y="107"/>
                    </a:lnTo>
                    <a:lnTo>
                      <a:pt x="113" y="78"/>
                    </a:lnTo>
                    <a:lnTo>
                      <a:pt x="134" y="54"/>
                    </a:lnTo>
                    <a:lnTo>
                      <a:pt x="159" y="33"/>
                    </a:lnTo>
                    <a:lnTo>
                      <a:pt x="188" y="17"/>
                    </a:lnTo>
                    <a:lnTo>
                      <a:pt x="219" y="6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 userDrawn="1"/>
            </p:nvSpPr>
            <p:spPr bwMode="auto">
              <a:xfrm>
                <a:off x="-1484" y="2651"/>
                <a:ext cx="174" cy="160"/>
              </a:xfrm>
              <a:custGeom>
                <a:avLst/>
                <a:gdLst>
                  <a:gd name="T0" fmla="*/ 159 w 347"/>
                  <a:gd name="T1" fmla="*/ 0 h 321"/>
                  <a:gd name="T2" fmla="*/ 347 w 347"/>
                  <a:gd name="T3" fmla="*/ 0 h 321"/>
                  <a:gd name="T4" fmla="*/ 347 w 347"/>
                  <a:gd name="T5" fmla="*/ 321 h 321"/>
                  <a:gd name="T6" fmla="*/ 159 w 347"/>
                  <a:gd name="T7" fmla="*/ 321 h 321"/>
                  <a:gd name="T8" fmla="*/ 127 w 347"/>
                  <a:gd name="T9" fmla="*/ 317 h 321"/>
                  <a:gd name="T10" fmla="*/ 97 w 347"/>
                  <a:gd name="T11" fmla="*/ 308 h 321"/>
                  <a:gd name="T12" fmla="*/ 71 w 347"/>
                  <a:gd name="T13" fmla="*/ 293 h 321"/>
                  <a:gd name="T14" fmla="*/ 46 w 347"/>
                  <a:gd name="T15" fmla="*/ 274 h 321"/>
                  <a:gd name="T16" fmla="*/ 27 w 347"/>
                  <a:gd name="T17" fmla="*/ 250 h 321"/>
                  <a:gd name="T18" fmla="*/ 13 w 347"/>
                  <a:gd name="T19" fmla="*/ 223 h 321"/>
                  <a:gd name="T20" fmla="*/ 3 w 347"/>
                  <a:gd name="T21" fmla="*/ 193 h 321"/>
                  <a:gd name="T22" fmla="*/ 0 w 347"/>
                  <a:gd name="T23" fmla="*/ 160 h 321"/>
                  <a:gd name="T24" fmla="*/ 3 w 347"/>
                  <a:gd name="T25" fmla="*/ 128 h 321"/>
                  <a:gd name="T26" fmla="*/ 13 w 347"/>
                  <a:gd name="T27" fmla="*/ 98 h 321"/>
                  <a:gd name="T28" fmla="*/ 27 w 347"/>
                  <a:gd name="T29" fmla="*/ 70 h 321"/>
                  <a:gd name="T30" fmla="*/ 46 w 347"/>
                  <a:gd name="T31" fmla="*/ 47 h 321"/>
                  <a:gd name="T32" fmla="*/ 71 w 347"/>
                  <a:gd name="T33" fmla="*/ 28 h 321"/>
                  <a:gd name="T34" fmla="*/ 97 w 347"/>
                  <a:gd name="T35" fmla="*/ 13 h 321"/>
                  <a:gd name="T36" fmla="*/ 127 w 347"/>
                  <a:gd name="T37" fmla="*/ 4 h 321"/>
                  <a:gd name="T38" fmla="*/ 159 w 347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7" h="321">
                    <a:moveTo>
                      <a:pt x="159" y="0"/>
                    </a:moveTo>
                    <a:lnTo>
                      <a:pt x="347" y="0"/>
                    </a:lnTo>
                    <a:lnTo>
                      <a:pt x="347" y="321"/>
                    </a:lnTo>
                    <a:lnTo>
                      <a:pt x="159" y="321"/>
                    </a:lnTo>
                    <a:lnTo>
                      <a:pt x="127" y="317"/>
                    </a:lnTo>
                    <a:lnTo>
                      <a:pt x="97" y="308"/>
                    </a:lnTo>
                    <a:lnTo>
                      <a:pt x="71" y="293"/>
                    </a:lnTo>
                    <a:lnTo>
                      <a:pt x="46" y="274"/>
                    </a:lnTo>
                    <a:lnTo>
                      <a:pt x="27" y="250"/>
                    </a:lnTo>
                    <a:lnTo>
                      <a:pt x="13" y="223"/>
                    </a:lnTo>
                    <a:lnTo>
                      <a:pt x="3" y="193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7" y="70"/>
                    </a:lnTo>
                    <a:lnTo>
                      <a:pt x="46" y="47"/>
                    </a:lnTo>
                    <a:lnTo>
                      <a:pt x="71" y="28"/>
                    </a:lnTo>
                    <a:lnTo>
                      <a:pt x="97" y="13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 userDrawn="1"/>
            </p:nvSpPr>
            <p:spPr bwMode="auto">
              <a:xfrm>
                <a:off x="-761" y="2651"/>
                <a:ext cx="172" cy="160"/>
              </a:xfrm>
              <a:custGeom>
                <a:avLst/>
                <a:gdLst>
                  <a:gd name="T0" fmla="*/ 0 w 343"/>
                  <a:gd name="T1" fmla="*/ 0 h 321"/>
                  <a:gd name="T2" fmla="*/ 183 w 343"/>
                  <a:gd name="T3" fmla="*/ 0 h 321"/>
                  <a:gd name="T4" fmla="*/ 215 w 343"/>
                  <a:gd name="T5" fmla="*/ 4 h 321"/>
                  <a:gd name="T6" fmla="*/ 245 w 343"/>
                  <a:gd name="T7" fmla="*/ 13 h 321"/>
                  <a:gd name="T8" fmla="*/ 272 w 343"/>
                  <a:gd name="T9" fmla="*/ 28 h 321"/>
                  <a:gd name="T10" fmla="*/ 296 w 343"/>
                  <a:gd name="T11" fmla="*/ 47 h 321"/>
                  <a:gd name="T12" fmla="*/ 316 w 343"/>
                  <a:gd name="T13" fmla="*/ 70 h 321"/>
                  <a:gd name="T14" fmla="*/ 331 w 343"/>
                  <a:gd name="T15" fmla="*/ 98 h 321"/>
                  <a:gd name="T16" fmla="*/ 340 w 343"/>
                  <a:gd name="T17" fmla="*/ 128 h 321"/>
                  <a:gd name="T18" fmla="*/ 343 w 343"/>
                  <a:gd name="T19" fmla="*/ 160 h 321"/>
                  <a:gd name="T20" fmla="*/ 340 w 343"/>
                  <a:gd name="T21" fmla="*/ 193 h 321"/>
                  <a:gd name="T22" fmla="*/ 331 w 343"/>
                  <a:gd name="T23" fmla="*/ 223 h 321"/>
                  <a:gd name="T24" fmla="*/ 316 w 343"/>
                  <a:gd name="T25" fmla="*/ 250 h 321"/>
                  <a:gd name="T26" fmla="*/ 296 w 343"/>
                  <a:gd name="T27" fmla="*/ 274 h 321"/>
                  <a:gd name="T28" fmla="*/ 272 w 343"/>
                  <a:gd name="T29" fmla="*/ 293 h 321"/>
                  <a:gd name="T30" fmla="*/ 245 w 343"/>
                  <a:gd name="T31" fmla="*/ 308 h 321"/>
                  <a:gd name="T32" fmla="*/ 215 w 343"/>
                  <a:gd name="T33" fmla="*/ 317 h 321"/>
                  <a:gd name="T34" fmla="*/ 183 w 343"/>
                  <a:gd name="T35" fmla="*/ 321 h 321"/>
                  <a:gd name="T36" fmla="*/ 0 w 343"/>
                  <a:gd name="T37" fmla="*/ 321 h 321"/>
                  <a:gd name="T38" fmla="*/ 0 w 343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3" h="321">
                    <a:moveTo>
                      <a:pt x="0" y="0"/>
                    </a:moveTo>
                    <a:lnTo>
                      <a:pt x="183" y="0"/>
                    </a:lnTo>
                    <a:lnTo>
                      <a:pt x="215" y="4"/>
                    </a:lnTo>
                    <a:lnTo>
                      <a:pt x="245" y="13"/>
                    </a:lnTo>
                    <a:lnTo>
                      <a:pt x="272" y="28"/>
                    </a:lnTo>
                    <a:lnTo>
                      <a:pt x="296" y="47"/>
                    </a:lnTo>
                    <a:lnTo>
                      <a:pt x="316" y="70"/>
                    </a:lnTo>
                    <a:lnTo>
                      <a:pt x="331" y="98"/>
                    </a:lnTo>
                    <a:lnTo>
                      <a:pt x="340" y="128"/>
                    </a:lnTo>
                    <a:lnTo>
                      <a:pt x="343" y="160"/>
                    </a:lnTo>
                    <a:lnTo>
                      <a:pt x="340" y="193"/>
                    </a:lnTo>
                    <a:lnTo>
                      <a:pt x="331" y="223"/>
                    </a:lnTo>
                    <a:lnTo>
                      <a:pt x="316" y="250"/>
                    </a:lnTo>
                    <a:lnTo>
                      <a:pt x="296" y="274"/>
                    </a:lnTo>
                    <a:lnTo>
                      <a:pt x="272" y="293"/>
                    </a:lnTo>
                    <a:lnTo>
                      <a:pt x="245" y="308"/>
                    </a:lnTo>
                    <a:lnTo>
                      <a:pt x="215" y="317"/>
                    </a:lnTo>
                    <a:lnTo>
                      <a:pt x="183" y="321"/>
                    </a:lnTo>
                    <a:lnTo>
                      <a:pt x="0" y="3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 userDrawn="1"/>
            </p:nvSpPr>
            <p:spPr bwMode="auto">
              <a:xfrm>
                <a:off x="-1442" y="1973"/>
                <a:ext cx="810" cy="947"/>
              </a:xfrm>
              <a:custGeom>
                <a:avLst/>
                <a:gdLst>
                  <a:gd name="T0" fmla="*/ 0 w 1620"/>
                  <a:gd name="T1" fmla="*/ 0 h 1894"/>
                  <a:gd name="T2" fmla="*/ 1620 w 1620"/>
                  <a:gd name="T3" fmla="*/ 0 h 1894"/>
                  <a:gd name="T4" fmla="*/ 1459 w 1620"/>
                  <a:gd name="T5" fmla="*/ 996 h 1894"/>
                  <a:gd name="T6" fmla="*/ 1320 w 1620"/>
                  <a:gd name="T7" fmla="*/ 1134 h 1894"/>
                  <a:gd name="T8" fmla="*/ 1169 w 1620"/>
                  <a:gd name="T9" fmla="*/ 1286 h 1894"/>
                  <a:gd name="T10" fmla="*/ 1170 w 1620"/>
                  <a:gd name="T11" fmla="*/ 1295 h 1894"/>
                  <a:gd name="T12" fmla="*/ 1172 w 1620"/>
                  <a:gd name="T13" fmla="*/ 1303 h 1894"/>
                  <a:gd name="T14" fmla="*/ 1172 w 1620"/>
                  <a:gd name="T15" fmla="*/ 1894 h 1894"/>
                  <a:gd name="T16" fmla="*/ 455 w 1620"/>
                  <a:gd name="T17" fmla="*/ 1894 h 1894"/>
                  <a:gd name="T18" fmla="*/ 455 w 1620"/>
                  <a:gd name="T19" fmla="*/ 1303 h 1894"/>
                  <a:gd name="T20" fmla="*/ 455 w 1620"/>
                  <a:gd name="T21" fmla="*/ 1298 h 1894"/>
                  <a:gd name="T22" fmla="*/ 455 w 1620"/>
                  <a:gd name="T23" fmla="*/ 1294 h 1894"/>
                  <a:gd name="T24" fmla="*/ 301 w 1620"/>
                  <a:gd name="T25" fmla="*/ 1140 h 1894"/>
                  <a:gd name="T26" fmla="*/ 158 w 1620"/>
                  <a:gd name="T27" fmla="*/ 996 h 1894"/>
                  <a:gd name="T28" fmla="*/ 0 w 1620"/>
                  <a:gd name="T29" fmla="*/ 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0" h="1894">
                    <a:moveTo>
                      <a:pt x="0" y="0"/>
                    </a:moveTo>
                    <a:lnTo>
                      <a:pt x="1620" y="0"/>
                    </a:lnTo>
                    <a:lnTo>
                      <a:pt x="1459" y="996"/>
                    </a:lnTo>
                    <a:lnTo>
                      <a:pt x="1320" y="1134"/>
                    </a:lnTo>
                    <a:lnTo>
                      <a:pt x="1169" y="1286"/>
                    </a:lnTo>
                    <a:lnTo>
                      <a:pt x="1170" y="1295"/>
                    </a:lnTo>
                    <a:lnTo>
                      <a:pt x="1172" y="1303"/>
                    </a:lnTo>
                    <a:lnTo>
                      <a:pt x="1172" y="1894"/>
                    </a:lnTo>
                    <a:lnTo>
                      <a:pt x="455" y="1894"/>
                    </a:lnTo>
                    <a:lnTo>
                      <a:pt x="455" y="1303"/>
                    </a:lnTo>
                    <a:lnTo>
                      <a:pt x="455" y="1298"/>
                    </a:lnTo>
                    <a:lnTo>
                      <a:pt x="455" y="1294"/>
                    </a:lnTo>
                    <a:lnTo>
                      <a:pt x="301" y="1140"/>
                    </a:lnTo>
                    <a:lnTo>
                      <a:pt x="158" y="9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7" name="Group 90"/>
            <p:cNvGrpSpPr>
              <a:grpSpLocks noChangeAspect="1"/>
            </p:cNvGrpSpPr>
            <p:nvPr userDrawn="1"/>
          </p:nvGrpSpPr>
          <p:grpSpPr bwMode="auto">
            <a:xfrm>
              <a:off x="7502229" y="4616663"/>
              <a:ext cx="372386" cy="280174"/>
              <a:chOff x="-572" y="250"/>
              <a:chExt cx="1895" cy="1901"/>
            </a:xfrm>
            <a:solidFill>
              <a:schemeClr val="bg1"/>
            </a:solidFill>
          </p:grpSpPr>
          <p:sp>
            <p:nvSpPr>
              <p:cNvPr id="311" name="Freeform 92"/>
              <p:cNvSpPr>
                <a:spLocks/>
              </p:cNvSpPr>
              <p:nvPr userDrawn="1"/>
            </p:nvSpPr>
            <p:spPr bwMode="auto">
              <a:xfrm>
                <a:off x="-572" y="250"/>
                <a:ext cx="1128" cy="1901"/>
              </a:xfrm>
              <a:custGeom>
                <a:avLst/>
                <a:gdLst>
                  <a:gd name="T0" fmla="*/ 1408 w 2255"/>
                  <a:gd name="T1" fmla="*/ 144 h 3803"/>
                  <a:gd name="T2" fmla="*/ 1424 w 2255"/>
                  <a:gd name="T3" fmla="*/ 163 h 3803"/>
                  <a:gd name="T4" fmla="*/ 1454 w 2255"/>
                  <a:gd name="T5" fmla="*/ 200 h 3803"/>
                  <a:gd name="T6" fmla="*/ 1497 w 2255"/>
                  <a:gd name="T7" fmla="*/ 254 h 3803"/>
                  <a:gd name="T8" fmla="*/ 1553 w 2255"/>
                  <a:gd name="T9" fmla="*/ 324 h 3803"/>
                  <a:gd name="T10" fmla="*/ 1617 w 2255"/>
                  <a:gd name="T11" fmla="*/ 408 h 3803"/>
                  <a:gd name="T12" fmla="*/ 1690 w 2255"/>
                  <a:gd name="T13" fmla="*/ 507 h 3803"/>
                  <a:gd name="T14" fmla="*/ 1769 w 2255"/>
                  <a:gd name="T15" fmla="*/ 617 h 3803"/>
                  <a:gd name="T16" fmla="*/ 1852 w 2255"/>
                  <a:gd name="T17" fmla="*/ 739 h 3803"/>
                  <a:gd name="T18" fmla="*/ 1938 w 2255"/>
                  <a:gd name="T19" fmla="*/ 870 h 3803"/>
                  <a:gd name="T20" fmla="*/ 2026 w 2255"/>
                  <a:gd name="T21" fmla="*/ 1009 h 3803"/>
                  <a:gd name="T22" fmla="*/ 2112 w 2255"/>
                  <a:gd name="T23" fmla="*/ 1155 h 3803"/>
                  <a:gd name="T24" fmla="*/ 2088 w 2255"/>
                  <a:gd name="T25" fmla="*/ 1348 h 3803"/>
                  <a:gd name="T26" fmla="*/ 1975 w 2255"/>
                  <a:gd name="T27" fmla="*/ 1575 h 3803"/>
                  <a:gd name="T28" fmla="*/ 1886 w 2255"/>
                  <a:gd name="T29" fmla="*/ 1785 h 3803"/>
                  <a:gd name="T30" fmla="*/ 1820 w 2255"/>
                  <a:gd name="T31" fmla="*/ 1984 h 3803"/>
                  <a:gd name="T32" fmla="*/ 1774 w 2255"/>
                  <a:gd name="T33" fmla="*/ 2169 h 3803"/>
                  <a:gd name="T34" fmla="*/ 1752 w 2255"/>
                  <a:gd name="T35" fmla="*/ 2343 h 3803"/>
                  <a:gd name="T36" fmla="*/ 1753 w 2255"/>
                  <a:gd name="T37" fmla="*/ 2517 h 3803"/>
                  <a:gd name="T38" fmla="*/ 1781 w 2255"/>
                  <a:gd name="T39" fmla="*/ 2692 h 3803"/>
                  <a:gd name="T40" fmla="*/ 1836 w 2255"/>
                  <a:gd name="T41" fmla="*/ 2858 h 3803"/>
                  <a:gd name="T42" fmla="*/ 1915 w 2255"/>
                  <a:gd name="T43" fmla="*/ 3011 h 3803"/>
                  <a:gd name="T44" fmla="*/ 2015 w 2255"/>
                  <a:gd name="T45" fmla="*/ 3150 h 3803"/>
                  <a:gd name="T46" fmla="*/ 2128 w 2255"/>
                  <a:gd name="T47" fmla="*/ 3263 h 3803"/>
                  <a:gd name="T48" fmla="*/ 2255 w 2255"/>
                  <a:gd name="T49" fmla="*/ 3361 h 3803"/>
                  <a:gd name="T50" fmla="*/ 2129 w 2255"/>
                  <a:gd name="T51" fmla="*/ 3488 h 3803"/>
                  <a:gd name="T52" fmla="*/ 1985 w 2255"/>
                  <a:gd name="T53" fmla="*/ 3596 h 3803"/>
                  <a:gd name="T54" fmla="*/ 1828 w 2255"/>
                  <a:gd name="T55" fmla="*/ 3683 h 3803"/>
                  <a:gd name="T56" fmla="*/ 1657 w 2255"/>
                  <a:gd name="T57" fmla="*/ 3748 h 3803"/>
                  <a:gd name="T58" fmla="*/ 1476 w 2255"/>
                  <a:gd name="T59" fmla="*/ 3789 h 3803"/>
                  <a:gd name="T60" fmla="*/ 1286 w 2255"/>
                  <a:gd name="T61" fmla="*/ 3803 h 3803"/>
                  <a:gd name="T62" fmla="*/ 1096 w 2255"/>
                  <a:gd name="T63" fmla="*/ 3789 h 3803"/>
                  <a:gd name="T64" fmla="*/ 916 w 2255"/>
                  <a:gd name="T65" fmla="*/ 3748 h 3803"/>
                  <a:gd name="T66" fmla="*/ 744 w 2255"/>
                  <a:gd name="T67" fmla="*/ 3683 h 3803"/>
                  <a:gd name="T68" fmla="*/ 586 w 2255"/>
                  <a:gd name="T69" fmla="*/ 3595 h 3803"/>
                  <a:gd name="T70" fmla="*/ 443 w 2255"/>
                  <a:gd name="T71" fmla="*/ 3487 h 3803"/>
                  <a:gd name="T72" fmla="*/ 315 w 2255"/>
                  <a:gd name="T73" fmla="*/ 3359 h 3803"/>
                  <a:gd name="T74" fmla="*/ 207 w 2255"/>
                  <a:gd name="T75" fmla="*/ 3216 h 3803"/>
                  <a:gd name="T76" fmla="*/ 119 w 2255"/>
                  <a:gd name="T77" fmla="*/ 3058 h 3803"/>
                  <a:gd name="T78" fmla="*/ 54 w 2255"/>
                  <a:gd name="T79" fmla="*/ 2886 h 3803"/>
                  <a:gd name="T80" fmla="*/ 14 w 2255"/>
                  <a:gd name="T81" fmla="*/ 2705 h 3803"/>
                  <a:gd name="T82" fmla="*/ 0 w 2255"/>
                  <a:gd name="T83" fmla="*/ 2515 h 3803"/>
                  <a:gd name="T84" fmla="*/ 8 w 2255"/>
                  <a:gd name="T85" fmla="*/ 2361 h 3803"/>
                  <a:gd name="T86" fmla="*/ 32 w 2255"/>
                  <a:gd name="T87" fmla="*/ 2203 h 3803"/>
                  <a:gd name="T88" fmla="*/ 71 w 2255"/>
                  <a:gd name="T89" fmla="*/ 2042 h 3803"/>
                  <a:gd name="T90" fmla="*/ 122 w 2255"/>
                  <a:gd name="T91" fmla="*/ 1879 h 3803"/>
                  <a:gd name="T92" fmla="*/ 183 w 2255"/>
                  <a:gd name="T93" fmla="*/ 1717 h 3803"/>
                  <a:gd name="T94" fmla="*/ 254 w 2255"/>
                  <a:gd name="T95" fmla="*/ 1556 h 3803"/>
                  <a:gd name="T96" fmla="*/ 330 w 2255"/>
                  <a:gd name="T97" fmla="*/ 1397 h 3803"/>
                  <a:gd name="T98" fmla="*/ 413 w 2255"/>
                  <a:gd name="T99" fmla="*/ 1241 h 3803"/>
                  <a:gd name="T100" fmla="*/ 498 w 2255"/>
                  <a:gd name="T101" fmla="*/ 1091 h 3803"/>
                  <a:gd name="T102" fmla="*/ 586 w 2255"/>
                  <a:gd name="T103" fmla="*/ 947 h 3803"/>
                  <a:gd name="T104" fmla="*/ 673 w 2255"/>
                  <a:gd name="T105" fmla="*/ 810 h 3803"/>
                  <a:gd name="T106" fmla="*/ 759 w 2255"/>
                  <a:gd name="T107" fmla="*/ 682 h 3803"/>
                  <a:gd name="T108" fmla="*/ 841 w 2255"/>
                  <a:gd name="T109" fmla="*/ 565 h 3803"/>
                  <a:gd name="T110" fmla="*/ 918 w 2255"/>
                  <a:gd name="T111" fmla="*/ 459 h 3803"/>
                  <a:gd name="T112" fmla="*/ 987 w 2255"/>
                  <a:gd name="T113" fmla="*/ 367 h 3803"/>
                  <a:gd name="T114" fmla="*/ 1048 w 2255"/>
                  <a:gd name="T115" fmla="*/ 289 h 3803"/>
                  <a:gd name="T116" fmla="*/ 1098 w 2255"/>
                  <a:gd name="T117" fmla="*/ 225 h 3803"/>
                  <a:gd name="T118" fmla="*/ 1136 w 2255"/>
                  <a:gd name="T119" fmla="*/ 179 h 3803"/>
                  <a:gd name="T120" fmla="*/ 1159 w 2255"/>
                  <a:gd name="T121" fmla="*/ 151 h 3803"/>
                  <a:gd name="T122" fmla="*/ 1286 w 2255"/>
                  <a:gd name="T123" fmla="*/ 0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5" h="3803">
                    <a:moveTo>
                      <a:pt x="1286" y="0"/>
                    </a:moveTo>
                    <a:lnTo>
                      <a:pt x="1408" y="144"/>
                    </a:lnTo>
                    <a:lnTo>
                      <a:pt x="1414" y="151"/>
                    </a:lnTo>
                    <a:lnTo>
                      <a:pt x="1424" y="163"/>
                    </a:lnTo>
                    <a:lnTo>
                      <a:pt x="1437" y="179"/>
                    </a:lnTo>
                    <a:lnTo>
                      <a:pt x="1454" y="200"/>
                    </a:lnTo>
                    <a:lnTo>
                      <a:pt x="1474" y="224"/>
                    </a:lnTo>
                    <a:lnTo>
                      <a:pt x="1497" y="254"/>
                    </a:lnTo>
                    <a:lnTo>
                      <a:pt x="1524" y="287"/>
                    </a:lnTo>
                    <a:lnTo>
                      <a:pt x="1553" y="324"/>
                    </a:lnTo>
                    <a:lnTo>
                      <a:pt x="1584" y="364"/>
                    </a:lnTo>
                    <a:lnTo>
                      <a:pt x="1617" y="408"/>
                    </a:lnTo>
                    <a:lnTo>
                      <a:pt x="1653" y="456"/>
                    </a:lnTo>
                    <a:lnTo>
                      <a:pt x="1690" y="507"/>
                    </a:lnTo>
                    <a:lnTo>
                      <a:pt x="1728" y="560"/>
                    </a:lnTo>
                    <a:lnTo>
                      <a:pt x="1769" y="617"/>
                    </a:lnTo>
                    <a:lnTo>
                      <a:pt x="1810" y="678"/>
                    </a:lnTo>
                    <a:lnTo>
                      <a:pt x="1852" y="739"/>
                    </a:lnTo>
                    <a:lnTo>
                      <a:pt x="1895" y="803"/>
                    </a:lnTo>
                    <a:lnTo>
                      <a:pt x="1938" y="870"/>
                    </a:lnTo>
                    <a:lnTo>
                      <a:pt x="1982" y="939"/>
                    </a:lnTo>
                    <a:lnTo>
                      <a:pt x="2026" y="1009"/>
                    </a:lnTo>
                    <a:lnTo>
                      <a:pt x="2069" y="1081"/>
                    </a:lnTo>
                    <a:lnTo>
                      <a:pt x="2112" y="1155"/>
                    </a:lnTo>
                    <a:lnTo>
                      <a:pt x="2154" y="1230"/>
                    </a:lnTo>
                    <a:lnTo>
                      <a:pt x="2088" y="1348"/>
                    </a:lnTo>
                    <a:lnTo>
                      <a:pt x="2029" y="1463"/>
                    </a:lnTo>
                    <a:lnTo>
                      <a:pt x="1975" y="1575"/>
                    </a:lnTo>
                    <a:lnTo>
                      <a:pt x="1927" y="1681"/>
                    </a:lnTo>
                    <a:lnTo>
                      <a:pt x="1886" y="1785"/>
                    </a:lnTo>
                    <a:lnTo>
                      <a:pt x="1850" y="1885"/>
                    </a:lnTo>
                    <a:lnTo>
                      <a:pt x="1820" y="1984"/>
                    </a:lnTo>
                    <a:lnTo>
                      <a:pt x="1794" y="2078"/>
                    </a:lnTo>
                    <a:lnTo>
                      <a:pt x="1774" y="2169"/>
                    </a:lnTo>
                    <a:lnTo>
                      <a:pt x="1760" y="2257"/>
                    </a:lnTo>
                    <a:lnTo>
                      <a:pt x="1752" y="2343"/>
                    </a:lnTo>
                    <a:lnTo>
                      <a:pt x="1749" y="2426"/>
                    </a:lnTo>
                    <a:lnTo>
                      <a:pt x="1753" y="2517"/>
                    </a:lnTo>
                    <a:lnTo>
                      <a:pt x="1764" y="2605"/>
                    </a:lnTo>
                    <a:lnTo>
                      <a:pt x="1781" y="2692"/>
                    </a:lnTo>
                    <a:lnTo>
                      <a:pt x="1806" y="2777"/>
                    </a:lnTo>
                    <a:lnTo>
                      <a:pt x="1836" y="2858"/>
                    </a:lnTo>
                    <a:lnTo>
                      <a:pt x="1873" y="2936"/>
                    </a:lnTo>
                    <a:lnTo>
                      <a:pt x="1915" y="3011"/>
                    </a:lnTo>
                    <a:lnTo>
                      <a:pt x="1963" y="3082"/>
                    </a:lnTo>
                    <a:lnTo>
                      <a:pt x="2015" y="3150"/>
                    </a:lnTo>
                    <a:lnTo>
                      <a:pt x="2070" y="3209"/>
                    </a:lnTo>
                    <a:lnTo>
                      <a:pt x="2128" y="3263"/>
                    </a:lnTo>
                    <a:lnTo>
                      <a:pt x="2190" y="3314"/>
                    </a:lnTo>
                    <a:lnTo>
                      <a:pt x="2255" y="3361"/>
                    </a:lnTo>
                    <a:lnTo>
                      <a:pt x="2195" y="3427"/>
                    </a:lnTo>
                    <a:lnTo>
                      <a:pt x="2129" y="3488"/>
                    </a:lnTo>
                    <a:lnTo>
                      <a:pt x="2059" y="3544"/>
                    </a:lnTo>
                    <a:lnTo>
                      <a:pt x="1985" y="3596"/>
                    </a:lnTo>
                    <a:lnTo>
                      <a:pt x="1908" y="3643"/>
                    </a:lnTo>
                    <a:lnTo>
                      <a:pt x="1828" y="3683"/>
                    </a:lnTo>
                    <a:lnTo>
                      <a:pt x="1744" y="3719"/>
                    </a:lnTo>
                    <a:lnTo>
                      <a:pt x="1657" y="3748"/>
                    </a:lnTo>
                    <a:lnTo>
                      <a:pt x="1568" y="3771"/>
                    </a:lnTo>
                    <a:lnTo>
                      <a:pt x="1476" y="3789"/>
                    </a:lnTo>
                    <a:lnTo>
                      <a:pt x="1383" y="3799"/>
                    </a:lnTo>
                    <a:lnTo>
                      <a:pt x="1286" y="3803"/>
                    </a:lnTo>
                    <a:lnTo>
                      <a:pt x="1190" y="3799"/>
                    </a:lnTo>
                    <a:lnTo>
                      <a:pt x="1096" y="3789"/>
                    </a:lnTo>
                    <a:lnTo>
                      <a:pt x="1005" y="3771"/>
                    </a:lnTo>
                    <a:lnTo>
                      <a:pt x="916" y="3748"/>
                    </a:lnTo>
                    <a:lnTo>
                      <a:pt x="829" y="3719"/>
                    </a:lnTo>
                    <a:lnTo>
                      <a:pt x="744" y="3683"/>
                    </a:lnTo>
                    <a:lnTo>
                      <a:pt x="664" y="3641"/>
                    </a:lnTo>
                    <a:lnTo>
                      <a:pt x="586" y="3595"/>
                    </a:lnTo>
                    <a:lnTo>
                      <a:pt x="512" y="3543"/>
                    </a:lnTo>
                    <a:lnTo>
                      <a:pt x="443" y="3487"/>
                    </a:lnTo>
                    <a:lnTo>
                      <a:pt x="377" y="3426"/>
                    </a:lnTo>
                    <a:lnTo>
                      <a:pt x="315" y="3359"/>
                    </a:lnTo>
                    <a:lnTo>
                      <a:pt x="260" y="3290"/>
                    </a:lnTo>
                    <a:lnTo>
                      <a:pt x="207" y="3216"/>
                    </a:lnTo>
                    <a:lnTo>
                      <a:pt x="161" y="3138"/>
                    </a:lnTo>
                    <a:lnTo>
                      <a:pt x="119" y="3058"/>
                    </a:lnTo>
                    <a:lnTo>
                      <a:pt x="83" y="2973"/>
                    </a:lnTo>
                    <a:lnTo>
                      <a:pt x="54" y="2886"/>
                    </a:lnTo>
                    <a:lnTo>
                      <a:pt x="31" y="2797"/>
                    </a:lnTo>
                    <a:lnTo>
                      <a:pt x="14" y="2705"/>
                    </a:lnTo>
                    <a:lnTo>
                      <a:pt x="3" y="2611"/>
                    </a:lnTo>
                    <a:lnTo>
                      <a:pt x="0" y="2515"/>
                    </a:lnTo>
                    <a:lnTo>
                      <a:pt x="2" y="2438"/>
                    </a:lnTo>
                    <a:lnTo>
                      <a:pt x="8" y="2361"/>
                    </a:lnTo>
                    <a:lnTo>
                      <a:pt x="19" y="2283"/>
                    </a:lnTo>
                    <a:lnTo>
                      <a:pt x="32" y="2203"/>
                    </a:lnTo>
                    <a:lnTo>
                      <a:pt x="50" y="2123"/>
                    </a:lnTo>
                    <a:lnTo>
                      <a:pt x="71" y="2042"/>
                    </a:lnTo>
                    <a:lnTo>
                      <a:pt x="95" y="1961"/>
                    </a:lnTo>
                    <a:lnTo>
                      <a:pt x="122" y="1879"/>
                    </a:lnTo>
                    <a:lnTo>
                      <a:pt x="152" y="1798"/>
                    </a:lnTo>
                    <a:lnTo>
                      <a:pt x="183" y="1717"/>
                    </a:lnTo>
                    <a:lnTo>
                      <a:pt x="218" y="1636"/>
                    </a:lnTo>
                    <a:lnTo>
                      <a:pt x="254" y="1556"/>
                    </a:lnTo>
                    <a:lnTo>
                      <a:pt x="291" y="1476"/>
                    </a:lnTo>
                    <a:lnTo>
                      <a:pt x="330" y="1397"/>
                    </a:lnTo>
                    <a:lnTo>
                      <a:pt x="371" y="1318"/>
                    </a:lnTo>
                    <a:lnTo>
                      <a:pt x="413" y="1241"/>
                    </a:lnTo>
                    <a:lnTo>
                      <a:pt x="455" y="1165"/>
                    </a:lnTo>
                    <a:lnTo>
                      <a:pt x="498" y="1091"/>
                    </a:lnTo>
                    <a:lnTo>
                      <a:pt x="542" y="1017"/>
                    </a:lnTo>
                    <a:lnTo>
                      <a:pt x="586" y="947"/>
                    </a:lnTo>
                    <a:lnTo>
                      <a:pt x="630" y="877"/>
                    </a:lnTo>
                    <a:lnTo>
                      <a:pt x="673" y="810"/>
                    </a:lnTo>
                    <a:lnTo>
                      <a:pt x="717" y="745"/>
                    </a:lnTo>
                    <a:lnTo>
                      <a:pt x="759" y="682"/>
                    </a:lnTo>
                    <a:lnTo>
                      <a:pt x="801" y="623"/>
                    </a:lnTo>
                    <a:lnTo>
                      <a:pt x="841" y="565"/>
                    </a:lnTo>
                    <a:lnTo>
                      <a:pt x="881" y="511"/>
                    </a:lnTo>
                    <a:lnTo>
                      <a:pt x="918" y="459"/>
                    </a:lnTo>
                    <a:lnTo>
                      <a:pt x="954" y="412"/>
                    </a:lnTo>
                    <a:lnTo>
                      <a:pt x="987" y="367"/>
                    </a:lnTo>
                    <a:lnTo>
                      <a:pt x="1019" y="326"/>
                    </a:lnTo>
                    <a:lnTo>
                      <a:pt x="1048" y="289"/>
                    </a:lnTo>
                    <a:lnTo>
                      <a:pt x="1074" y="255"/>
                    </a:lnTo>
                    <a:lnTo>
                      <a:pt x="1098" y="225"/>
                    </a:lnTo>
                    <a:lnTo>
                      <a:pt x="1118" y="200"/>
                    </a:lnTo>
                    <a:lnTo>
                      <a:pt x="1136" y="179"/>
                    </a:lnTo>
                    <a:lnTo>
                      <a:pt x="1148" y="163"/>
                    </a:lnTo>
                    <a:lnTo>
                      <a:pt x="1159" y="151"/>
                    </a:lnTo>
                    <a:lnTo>
                      <a:pt x="1165" y="144"/>
                    </a:lnTo>
                    <a:lnTo>
                      <a:pt x="12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93"/>
              <p:cNvSpPr>
                <a:spLocks/>
              </p:cNvSpPr>
              <p:nvPr userDrawn="1"/>
            </p:nvSpPr>
            <p:spPr bwMode="auto">
              <a:xfrm>
                <a:off x="399" y="513"/>
                <a:ext cx="924" cy="1413"/>
              </a:xfrm>
              <a:custGeom>
                <a:avLst/>
                <a:gdLst>
                  <a:gd name="T0" fmla="*/ 952 w 1849"/>
                  <a:gd name="T1" fmla="*/ 34 h 2825"/>
                  <a:gd name="T2" fmla="*/ 1017 w 1849"/>
                  <a:gd name="T3" fmla="*/ 119 h 2825"/>
                  <a:gd name="T4" fmla="*/ 1093 w 1849"/>
                  <a:gd name="T5" fmla="*/ 222 h 2825"/>
                  <a:gd name="T6" fmla="*/ 1178 w 1849"/>
                  <a:gd name="T7" fmla="*/ 341 h 2825"/>
                  <a:gd name="T8" fmla="*/ 1267 w 1849"/>
                  <a:gd name="T9" fmla="*/ 472 h 2825"/>
                  <a:gd name="T10" fmla="*/ 1358 w 1849"/>
                  <a:gd name="T11" fmla="*/ 616 h 2825"/>
                  <a:gd name="T12" fmla="*/ 1451 w 1849"/>
                  <a:gd name="T13" fmla="*/ 768 h 2825"/>
                  <a:gd name="T14" fmla="*/ 1539 w 1849"/>
                  <a:gd name="T15" fmla="*/ 926 h 2825"/>
                  <a:gd name="T16" fmla="*/ 1623 w 1849"/>
                  <a:gd name="T17" fmla="*/ 1090 h 2825"/>
                  <a:gd name="T18" fmla="*/ 1697 w 1849"/>
                  <a:gd name="T19" fmla="*/ 1256 h 2825"/>
                  <a:gd name="T20" fmla="*/ 1759 w 1849"/>
                  <a:gd name="T21" fmla="*/ 1422 h 2825"/>
                  <a:gd name="T22" fmla="*/ 1807 w 1849"/>
                  <a:gd name="T23" fmla="*/ 1586 h 2825"/>
                  <a:gd name="T24" fmla="*/ 1838 w 1849"/>
                  <a:gd name="T25" fmla="*/ 1747 h 2825"/>
                  <a:gd name="T26" fmla="*/ 1849 w 1849"/>
                  <a:gd name="T27" fmla="*/ 1900 h 2825"/>
                  <a:gd name="T28" fmla="*/ 1836 w 1849"/>
                  <a:gd name="T29" fmla="*/ 2057 h 2825"/>
                  <a:gd name="T30" fmla="*/ 1797 w 1849"/>
                  <a:gd name="T31" fmla="*/ 2206 h 2825"/>
                  <a:gd name="T32" fmla="*/ 1735 w 1849"/>
                  <a:gd name="T33" fmla="*/ 2344 h 2825"/>
                  <a:gd name="T34" fmla="*/ 1653 w 1849"/>
                  <a:gd name="T35" fmla="*/ 2469 h 2825"/>
                  <a:gd name="T36" fmla="*/ 1551 w 1849"/>
                  <a:gd name="T37" fmla="*/ 2579 h 2825"/>
                  <a:gd name="T38" fmla="*/ 1434 w 1849"/>
                  <a:gd name="T39" fmla="*/ 2672 h 2825"/>
                  <a:gd name="T40" fmla="*/ 1302 w 1849"/>
                  <a:gd name="T41" fmla="*/ 2744 h 2825"/>
                  <a:gd name="T42" fmla="*/ 1158 w 1849"/>
                  <a:gd name="T43" fmla="*/ 2795 h 2825"/>
                  <a:gd name="T44" fmla="*/ 1004 w 1849"/>
                  <a:gd name="T45" fmla="*/ 2822 h 2825"/>
                  <a:gd name="T46" fmla="*/ 845 w 1849"/>
                  <a:gd name="T47" fmla="*/ 2822 h 2825"/>
                  <a:gd name="T48" fmla="*/ 692 w 1849"/>
                  <a:gd name="T49" fmla="*/ 2795 h 2825"/>
                  <a:gd name="T50" fmla="*/ 548 w 1849"/>
                  <a:gd name="T51" fmla="*/ 2744 h 2825"/>
                  <a:gd name="T52" fmla="*/ 416 w 1849"/>
                  <a:gd name="T53" fmla="*/ 2672 h 2825"/>
                  <a:gd name="T54" fmla="*/ 298 w 1849"/>
                  <a:gd name="T55" fmla="*/ 2579 h 2825"/>
                  <a:gd name="T56" fmla="*/ 197 w 1849"/>
                  <a:gd name="T57" fmla="*/ 2469 h 2825"/>
                  <a:gd name="T58" fmla="*/ 114 w 1849"/>
                  <a:gd name="T59" fmla="*/ 2344 h 2825"/>
                  <a:gd name="T60" fmla="*/ 52 w 1849"/>
                  <a:gd name="T61" fmla="*/ 2206 h 2825"/>
                  <a:gd name="T62" fmla="*/ 14 w 1849"/>
                  <a:gd name="T63" fmla="*/ 2057 h 2825"/>
                  <a:gd name="T64" fmla="*/ 0 w 1849"/>
                  <a:gd name="T65" fmla="*/ 1900 h 2825"/>
                  <a:gd name="T66" fmla="*/ 12 w 1849"/>
                  <a:gd name="T67" fmla="*/ 1747 h 2825"/>
                  <a:gd name="T68" fmla="*/ 42 w 1849"/>
                  <a:gd name="T69" fmla="*/ 1586 h 2825"/>
                  <a:gd name="T70" fmla="*/ 91 w 1849"/>
                  <a:gd name="T71" fmla="*/ 1422 h 2825"/>
                  <a:gd name="T72" fmla="*/ 153 w 1849"/>
                  <a:gd name="T73" fmla="*/ 1256 h 2825"/>
                  <a:gd name="T74" fmla="*/ 227 w 1849"/>
                  <a:gd name="T75" fmla="*/ 1090 h 2825"/>
                  <a:gd name="T76" fmla="*/ 310 w 1849"/>
                  <a:gd name="T77" fmla="*/ 926 h 2825"/>
                  <a:gd name="T78" fmla="*/ 399 w 1849"/>
                  <a:gd name="T79" fmla="*/ 768 h 2825"/>
                  <a:gd name="T80" fmla="*/ 490 w 1849"/>
                  <a:gd name="T81" fmla="*/ 616 h 2825"/>
                  <a:gd name="T82" fmla="*/ 583 w 1849"/>
                  <a:gd name="T83" fmla="*/ 473 h 2825"/>
                  <a:gd name="T84" fmla="*/ 672 w 1849"/>
                  <a:gd name="T85" fmla="*/ 341 h 2825"/>
                  <a:gd name="T86" fmla="*/ 756 w 1849"/>
                  <a:gd name="T87" fmla="*/ 222 h 2825"/>
                  <a:gd name="T88" fmla="*/ 832 w 1849"/>
                  <a:gd name="T89" fmla="*/ 119 h 2825"/>
                  <a:gd name="T90" fmla="*/ 897 w 1849"/>
                  <a:gd name="T91" fmla="*/ 34 h 2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49" h="2825">
                    <a:moveTo>
                      <a:pt x="925" y="0"/>
                    </a:moveTo>
                    <a:lnTo>
                      <a:pt x="952" y="34"/>
                    </a:lnTo>
                    <a:lnTo>
                      <a:pt x="983" y="75"/>
                    </a:lnTo>
                    <a:lnTo>
                      <a:pt x="1017" y="119"/>
                    </a:lnTo>
                    <a:lnTo>
                      <a:pt x="1054" y="169"/>
                    </a:lnTo>
                    <a:lnTo>
                      <a:pt x="1093" y="222"/>
                    </a:lnTo>
                    <a:lnTo>
                      <a:pt x="1135" y="279"/>
                    </a:lnTo>
                    <a:lnTo>
                      <a:pt x="1178" y="341"/>
                    </a:lnTo>
                    <a:lnTo>
                      <a:pt x="1222" y="404"/>
                    </a:lnTo>
                    <a:lnTo>
                      <a:pt x="1267" y="472"/>
                    </a:lnTo>
                    <a:lnTo>
                      <a:pt x="1312" y="542"/>
                    </a:lnTo>
                    <a:lnTo>
                      <a:pt x="1358" y="616"/>
                    </a:lnTo>
                    <a:lnTo>
                      <a:pt x="1405" y="691"/>
                    </a:lnTo>
                    <a:lnTo>
                      <a:pt x="1451" y="768"/>
                    </a:lnTo>
                    <a:lnTo>
                      <a:pt x="1495" y="846"/>
                    </a:lnTo>
                    <a:lnTo>
                      <a:pt x="1539" y="926"/>
                    </a:lnTo>
                    <a:lnTo>
                      <a:pt x="1582" y="1008"/>
                    </a:lnTo>
                    <a:lnTo>
                      <a:pt x="1623" y="1090"/>
                    </a:lnTo>
                    <a:lnTo>
                      <a:pt x="1661" y="1172"/>
                    </a:lnTo>
                    <a:lnTo>
                      <a:pt x="1697" y="1256"/>
                    </a:lnTo>
                    <a:lnTo>
                      <a:pt x="1729" y="1339"/>
                    </a:lnTo>
                    <a:lnTo>
                      <a:pt x="1759" y="1422"/>
                    </a:lnTo>
                    <a:lnTo>
                      <a:pt x="1785" y="1504"/>
                    </a:lnTo>
                    <a:lnTo>
                      <a:pt x="1807" y="1586"/>
                    </a:lnTo>
                    <a:lnTo>
                      <a:pt x="1826" y="1667"/>
                    </a:lnTo>
                    <a:lnTo>
                      <a:pt x="1838" y="1747"/>
                    </a:lnTo>
                    <a:lnTo>
                      <a:pt x="1846" y="1824"/>
                    </a:lnTo>
                    <a:lnTo>
                      <a:pt x="1849" y="1900"/>
                    </a:lnTo>
                    <a:lnTo>
                      <a:pt x="1845" y="1980"/>
                    </a:lnTo>
                    <a:lnTo>
                      <a:pt x="1836" y="2057"/>
                    </a:lnTo>
                    <a:lnTo>
                      <a:pt x="1820" y="2133"/>
                    </a:lnTo>
                    <a:lnTo>
                      <a:pt x="1797" y="2206"/>
                    </a:lnTo>
                    <a:lnTo>
                      <a:pt x="1769" y="2277"/>
                    </a:lnTo>
                    <a:lnTo>
                      <a:pt x="1735" y="2344"/>
                    </a:lnTo>
                    <a:lnTo>
                      <a:pt x="1696" y="2409"/>
                    </a:lnTo>
                    <a:lnTo>
                      <a:pt x="1653" y="2469"/>
                    </a:lnTo>
                    <a:lnTo>
                      <a:pt x="1604" y="2527"/>
                    </a:lnTo>
                    <a:lnTo>
                      <a:pt x="1551" y="2579"/>
                    </a:lnTo>
                    <a:lnTo>
                      <a:pt x="1494" y="2628"/>
                    </a:lnTo>
                    <a:lnTo>
                      <a:pt x="1434" y="2672"/>
                    </a:lnTo>
                    <a:lnTo>
                      <a:pt x="1369" y="2711"/>
                    </a:lnTo>
                    <a:lnTo>
                      <a:pt x="1302" y="2744"/>
                    </a:lnTo>
                    <a:lnTo>
                      <a:pt x="1231" y="2773"/>
                    </a:lnTo>
                    <a:lnTo>
                      <a:pt x="1158" y="2795"/>
                    </a:lnTo>
                    <a:lnTo>
                      <a:pt x="1083" y="2811"/>
                    </a:lnTo>
                    <a:lnTo>
                      <a:pt x="1004" y="2822"/>
                    </a:lnTo>
                    <a:lnTo>
                      <a:pt x="925" y="2825"/>
                    </a:lnTo>
                    <a:lnTo>
                      <a:pt x="845" y="2822"/>
                    </a:lnTo>
                    <a:lnTo>
                      <a:pt x="767" y="2811"/>
                    </a:lnTo>
                    <a:lnTo>
                      <a:pt x="692" y="2795"/>
                    </a:lnTo>
                    <a:lnTo>
                      <a:pt x="618" y="2773"/>
                    </a:lnTo>
                    <a:lnTo>
                      <a:pt x="548" y="2744"/>
                    </a:lnTo>
                    <a:lnTo>
                      <a:pt x="480" y="2711"/>
                    </a:lnTo>
                    <a:lnTo>
                      <a:pt x="416" y="2672"/>
                    </a:lnTo>
                    <a:lnTo>
                      <a:pt x="355" y="2628"/>
                    </a:lnTo>
                    <a:lnTo>
                      <a:pt x="298" y="2579"/>
                    </a:lnTo>
                    <a:lnTo>
                      <a:pt x="246" y="2527"/>
                    </a:lnTo>
                    <a:lnTo>
                      <a:pt x="197" y="2469"/>
                    </a:lnTo>
                    <a:lnTo>
                      <a:pt x="153" y="2409"/>
                    </a:lnTo>
                    <a:lnTo>
                      <a:pt x="114" y="2344"/>
                    </a:lnTo>
                    <a:lnTo>
                      <a:pt x="80" y="2277"/>
                    </a:lnTo>
                    <a:lnTo>
                      <a:pt x="52" y="2206"/>
                    </a:lnTo>
                    <a:lnTo>
                      <a:pt x="30" y="2133"/>
                    </a:lnTo>
                    <a:lnTo>
                      <a:pt x="14" y="2057"/>
                    </a:lnTo>
                    <a:lnTo>
                      <a:pt x="4" y="1980"/>
                    </a:lnTo>
                    <a:lnTo>
                      <a:pt x="0" y="1900"/>
                    </a:lnTo>
                    <a:lnTo>
                      <a:pt x="4" y="1824"/>
                    </a:lnTo>
                    <a:lnTo>
                      <a:pt x="12" y="1747"/>
                    </a:lnTo>
                    <a:lnTo>
                      <a:pt x="25" y="1667"/>
                    </a:lnTo>
                    <a:lnTo>
                      <a:pt x="42" y="1586"/>
                    </a:lnTo>
                    <a:lnTo>
                      <a:pt x="64" y="1505"/>
                    </a:lnTo>
                    <a:lnTo>
                      <a:pt x="91" y="1422"/>
                    </a:lnTo>
                    <a:lnTo>
                      <a:pt x="120" y="1339"/>
                    </a:lnTo>
                    <a:lnTo>
                      <a:pt x="153" y="1256"/>
                    </a:lnTo>
                    <a:lnTo>
                      <a:pt x="189" y="1174"/>
                    </a:lnTo>
                    <a:lnTo>
                      <a:pt x="227" y="1090"/>
                    </a:lnTo>
                    <a:lnTo>
                      <a:pt x="268" y="1008"/>
                    </a:lnTo>
                    <a:lnTo>
                      <a:pt x="310" y="926"/>
                    </a:lnTo>
                    <a:lnTo>
                      <a:pt x="354" y="846"/>
                    </a:lnTo>
                    <a:lnTo>
                      <a:pt x="399" y="768"/>
                    </a:lnTo>
                    <a:lnTo>
                      <a:pt x="444" y="691"/>
                    </a:lnTo>
                    <a:lnTo>
                      <a:pt x="490" y="616"/>
                    </a:lnTo>
                    <a:lnTo>
                      <a:pt x="537" y="542"/>
                    </a:lnTo>
                    <a:lnTo>
                      <a:pt x="583" y="473"/>
                    </a:lnTo>
                    <a:lnTo>
                      <a:pt x="628" y="404"/>
                    </a:lnTo>
                    <a:lnTo>
                      <a:pt x="672" y="341"/>
                    </a:lnTo>
                    <a:lnTo>
                      <a:pt x="715" y="279"/>
                    </a:lnTo>
                    <a:lnTo>
                      <a:pt x="756" y="222"/>
                    </a:lnTo>
                    <a:lnTo>
                      <a:pt x="795" y="169"/>
                    </a:lnTo>
                    <a:lnTo>
                      <a:pt x="832" y="119"/>
                    </a:lnTo>
                    <a:lnTo>
                      <a:pt x="866" y="75"/>
                    </a:lnTo>
                    <a:lnTo>
                      <a:pt x="897" y="34"/>
                    </a:lnTo>
                    <a:lnTo>
                      <a:pt x="9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8" name="Group 46"/>
            <p:cNvGrpSpPr>
              <a:grpSpLocks noChangeAspect="1"/>
            </p:cNvGrpSpPr>
            <p:nvPr userDrawn="1"/>
          </p:nvGrpSpPr>
          <p:grpSpPr bwMode="auto">
            <a:xfrm>
              <a:off x="7681686" y="4350642"/>
              <a:ext cx="601510" cy="326316"/>
              <a:chOff x="-527" y="492"/>
              <a:chExt cx="1912" cy="1383"/>
            </a:xfrm>
            <a:solidFill>
              <a:schemeClr val="bg1"/>
            </a:solidFill>
          </p:grpSpPr>
          <p:sp>
            <p:nvSpPr>
              <p:cNvPr id="305" name="Freeform 48"/>
              <p:cNvSpPr>
                <a:spLocks/>
              </p:cNvSpPr>
              <p:nvPr userDrawn="1"/>
            </p:nvSpPr>
            <p:spPr bwMode="auto">
              <a:xfrm>
                <a:off x="-527" y="908"/>
                <a:ext cx="429" cy="404"/>
              </a:xfrm>
              <a:custGeom>
                <a:avLst/>
                <a:gdLst>
                  <a:gd name="T0" fmla="*/ 0 w 858"/>
                  <a:gd name="T1" fmla="*/ 0 h 806"/>
                  <a:gd name="T2" fmla="*/ 665 w 858"/>
                  <a:gd name="T3" fmla="*/ 0 h 806"/>
                  <a:gd name="T4" fmla="*/ 699 w 858"/>
                  <a:gd name="T5" fmla="*/ 3 h 806"/>
                  <a:gd name="T6" fmla="*/ 732 w 858"/>
                  <a:gd name="T7" fmla="*/ 12 h 806"/>
                  <a:gd name="T8" fmla="*/ 762 w 858"/>
                  <a:gd name="T9" fmla="*/ 27 h 806"/>
                  <a:gd name="T10" fmla="*/ 790 w 858"/>
                  <a:gd name="T11" fmla="*/ 47 h 806"/>
                  <a:gd name="T12" fmla="*/ 813 w 858"/>
                  <a:gd name="T13" fmla="*/ 70 h 806"/>
                  <a:gd name="T14" fmla="*/ 832 w 858"/>
                  <a:gd name="T15" fmla="*/ 98 h 806"/>
                  <a:gd name="T16" fmla="*/ 847 w 858"/>
                  <a:gd name="T17" fmla="*/ 128 h 806"/>
                  <a:gd name="T18" fmla="*/ 855 w 858"/>
                  <a:gd name="T19" fmla="*/ 161 h 806"/>
                  <a:gd name="T20" fmla="*/ 858 w 858"/>
                  <a:gd name="T21" fmla="*/ 195 h 806"/>
                  <a:gd name="T22" fmla="*/ 858 w 858"/>
                  <a:gd name="T23" fmla="*/ 617 h 806"/>
                  <a:gd name="T24" fmla="*/ 855 w 858"/>
                  <a:gd name="T25" fmla="*/ 652 h 806"/>
                  <a:gd name="T26" fmla="*/ 847 w 858"/>
                  <a:gd name="T27" fmla="*/ 684 h 806"/>
                  <a:gd name="T28" fmla="*/ 832 w 858"/>
                  <a:gd name="T29" fmla="*/ 713 h 806"/>
                  <a:gd name="T30" fmla="*/ 813 w 858"/>
                  <a:gd name="T31" fmla="*/ 740 h 806"/>
                  <a:gd name="T32" fmla="*/ 790 w 858"/>
                  <a:gd name="T33" fmla="*/ 763 h 806"/>
                  <a:gd name="T34" fmla="*/ 762 w 858"/>
                  <a:gd name="T35" fmla="*/ 781 h 806"/>
                  <a:gd name="T36" fmla="*/ 732 w 858"/>
                  <a:gd name="T37" fmla="*/ 795 h 806"/>
                  <a:gd name="T38" fmla="*/ 699 w 858"/>
                  <a:gd name="T39" fmla="*/ 804 h 806"/>
                  <a:gd name="T40" fmla="*/ 665 w 858"/>
                  <a:gd name="T41" fmla="*/ 806 h 806"/>
                  <a:gd name="T42" fmla="*/ 0 w 858"/>
                  <a:gd name="T43" fmla="*/ 806 h 806"/>
                  <a:gd name="T44" fmla="*/ 0 w 858"/>
                  <a:gd name="T45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8" h="806">
                    <a:moveTo>
                      <a:pt x="0" y="0"/>
                    </a:moveTo>
                    <a:lnTo>
                      <a:pt x="665" y="0"/>
                    </a:lnTo>
                    <a:lnTo>
                      <a:pt x="699" y="3"/>
                    </a:lnTo>
                    <a:lnTo>
                      <a:pt x="732" y="12"/>
                    </a:lnTo>
                    <a:lnTo>
                      <a:pt x="762" y="27"/>
                    </a:lnTo>
                    <a:lnTo>
                      <a:pt x="790" y="47"/>
                    </a:lnTo>
                    <a:lnTo>
                      <a:pt x="813" y="70"/>
                    </a:lnTo>
                    <a:lnTo>
                      <a:pt x="832" y="98"/>
                    </a:lnTo>
                    <a:lnTo>
                      <a:pt x="847" y="128"/>
                    </a:lnTo>
                    <a:lnTo>
                      <a:pt x="855" y="161"/>
                    </a:lnTo>
                    <a:lnTo>
                      <a:pt x="858" y="195"/>
                    </a:lnTo>
                    <a:lnTo>
                      <a:pt x="858" y="617"/>
                    </a:lnTo>
                    <a:lnTo>
                      <a:pt x="855" y="652"/>
                    </a:lnTo>
                    <a:lnTo>
                      <a:pt x="847" y="684"/>
                    </a:lnTo>
                    <a:lnTo>
                      <a:pt x="832" y="713"/>
                    </a:lnTo>
                    <a:lnTo>
                      <a:pt x="813" y="740"/>
                    </a:lnTo>
                    <a:lnTo>
                      <a:pt x="790" y="763"/>
                    </a:lnTo>
                    <a:lnTo>
                      <a:pt x="762" y="781"/>
                    </a:lnTo>
                    <a:lnTo>
                      <a:pt x="732" y="795"/>
                    </a:lnTo>
                    <a:lnTo>
                      <a:pt x="699" y="804"/>
                    </a:lnTo>
                    <a:lnTo>
                      <a:pt x="665" y="806"/>
                    </a:lnTo>
                    <a:lnTo>
                      <a:pt x="0" y="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49"/>
              <p:cNvSpPr>
                <a:spLocks/>
              </p:cNvSpPr>
              <p:nvPr userDrawn="1"/>
            </p:nvSpPr>
            <p:spPr bwMode="auto">
              <a:xfrm>
                <a:off x="-2" y="492"/>
                <a:ext cx="1179" cy="698"/>
              </a:xfrm>
              <a:custGeom>
                <a:avLst/>
                <a:gdLst>
                  <a:gd name="T0" fmla="*/ 1250 w 2357"/>
                  <a:gd name="T1" fmla="*/ 4 h 1397"/>
                  <a:gd name="T2" fmla="*/ 1407 w 2357"/>
                  <a:gd name="T3" fmla="*/ 29 h 1397"/>
                  <a:gd name="T4" fmla="*/ 1554 w 2357"/>
                  <a:gd name="T5" fmla="*/ 80 h 1397"/>
                  <a:gd name="T6" fmla="*/ 1689 w 2357"/>
                  <a:gd name="T7" fmla="*/ 152 h 1397"/>
                  <a:gd name="T8" fmla="*/ 1810 w 2357"/>
                  <a:gd name="T9" fmla="*/ 245 h 1397"/>
                  <a:gd name="T10" fmla="*/ 1914 w 2357"/>
                  <a:gd name="T11" fmla="*/ 355 h 1397"/>
                  <a:gd name="T12" fmla="*/ 2000 w 2357"/>
                  <a:gd name="T13" fmla="*/ 481 h 1397"/>
                  <a:gd name="T14" fmla="*/ 2064 w 2357"/>
                  <a:gd name="T15" fmla="*/ 622 h 1397"/>
                  <a:gd name="T16" fmla="*/ 2105 w 2357"/>
                  <a:gd name="T17" fmla="*/ 773 h 1397"/>
                  <a:gd name="T18" fmla="*/ 2122 w 2357"/>
                  <a:gd name="T19" fmla="*/ 936 h 1397"/>
                  <a:gd name="T20" fmla="*/ 2200 w 2357"/>
                  <a:gd name="T21" fmla="*/ 938 h 1397"/>
                  <a:gd name="T22" fmla="*/ 2262 w 2357"/>
                  <a:gd name="T23" fmla="*/ 961 h 1397"/>
                  <a:gd name="T24" fmla="*/ 2312 w 2357"/>
                  <a:gd name="T25" fmla="*/ 1004 h 1397"/>
                  <a:gd name="T26" fmla="*/ 2345 w 2357"/>
                  <a:gd name="T27" fmla="*/ 1060 h 1397"/>
                  <a:gd name="T28" fmla="*/ 2357 w 2357"/>
                  <a:gd name="T29" fmla="*/ 1127 h 1397"/>
                  <a:gd name="T30" fmla="*/ 1550 w 2357"/>
                  <a:gd name="T31" fmla="*/ 1205 h 1397"/>
                  <a:gd name="T32" fmla="*/ 1553 w 2357"/>
                  <a:gd name="T33" fmla="*/ 1092 h 1397"/>
                  <a:gd name="T34" fmla="*/ 1576 w 2357"/>
                  <a:gd name="T35" fmla="*/ 1031 h 1397"/>
                  <a:gd name="T36" fmla="*/ 1618 w 2357"/>
                  <a:gd name="T37" fmla="*/ 981 h 1397"/>
                  <a:gd name="T38" fmla="*/ 1676 w 2357"/>
                  <a:gd name="T39" fmla="*/ 947 h 1397"/>
                  <a:gd name="T40" fmla="*/ 1742 w 2357"/>
                  <a:gd name="T41" fmla="*/ 936 h 1397"/>
                  <a:gd name="T42" fmla="*/ 1797 w 2357"/>
                  <a:gd name="T43" fmla="*/ 872 h 1397"/>
                  <a:gd name="T44" fmla="*/ 1769 w 2357"/>
                  <a:gd name="T45" fmla="*/ 750 h 1397"/>
                  <a:gd name="T46" fmla="*/ 1720 w 2357"/>
                  <a:gd name="T47" fmla="*/ 639 h 1397"/>
                  <a:gd name="T48" fmla="*/ 1652 w 2357"/>
                  <a:gd name="T49" fmla="*/ 542 h 1397"/>
                  <a:gd name="T50" fmla="*/ 1566 w 2357"/>
                  <a:gd name="T51" fmla="*/ 458 h 1397"/>
                  <a:gd name="T52" fmla="*/ 1466 w 2357"/>
                  <a:gd name="T53" fmla="*/ 393 h 1397"/>
                  <a:gd name="T54" fmla="*/ 1355 w 2357"/>
                  <a:gd name="T55" fmla="*/ 347 h 1397"/>
                  <a:gd name="T56" fmla="*/ 1233 w 2357"/>
                  <a:gd name="T57" fmla="*/ 323 h 1397"/>
                  <a:gd name="T58" fmla="*/ 1105 w 2357"/>
                  <a:gd name="T59" fmla="*/ 324 h 1397"/>
                  <a:gd name="T60" fmla="*/ 982 w 2357"/>
                  <a:gd name="T61" fmla="*/ 348 h 1397"/>
                  <a:gd name="T62" fmla="*/ 869 w 2357"/>
                  <a:gd name="T63" fmla="*/ 396 h 1397"/>
                  <a:gd name="T64" fmla="*/ 768 w 2357"/>
                  <a:gd name="T65" fmla="*/ 463 h 1397"/>
                  <a:gd name="T66" fmla="*/ 683 w 2357"/>
                  <a:gd name="T67" fmla="*/ 547 h 1397"/>
                  <a:gd name="T68" fmla="*/ 615 w 2357"/>
                  <a:gd name="T69" fmla="*/ 647 h 1397"/>
                  <a:gd name="T70" fmla="*/ 566 w 2357"/>
                  <a:gd name="T71" fmla="*/ 759 h 1397"/>
                  <a:gd name="T72" fmla="*/ 542 w 2357"/>
                  <a:gd name="T73" fmla="*/ 881 h 1397"/>
                  <a:gd name="T74" fmla="*/ 538 w 2357"/>
                  <a:gd name="T75" fmla="*/ 1397 h 1397"/>
                  <a:gd name="T76" fmla="*/ 0 w 2357"/>
                  <a:gd name="T77" fmla="*/ 1076 h 1397"/>
                  <a:gd name="T78" fmla="*/ 218 w 2357"/>
                  <a:gd name="T79" fmla="*/ 945 h 1397"/>
                  <a:gd name="T80" fmla="*/ 231 w 2357"/>
                  <a:gd name="T81" fmla="*/ 784 h 1397"/>
                  <a:gd name="T82" fmla="*/ 271 w 2357"/>
                  <a:gd name="T83" fmla="*/ 632 h 1397"/>
                  <a:gd name="T84" fmla="*/ 335 w 2357"/>
                  <a:gd name="T85" fmla="*/ 491 h 1397"/>
                  <a:gd name="T86" fmla="*/ 420 w 2357"/>
                  <a:gd name="T87" fmla="*/ 363 h 1397"/>
                  <a:gd name="T88" fmla="*/ 525 w 2357"/>
                  <a:gd name="T89" fmla="*/ 251 h 1397"/>
                  <a:gd name="T90" fmla="*/ 646 w 2357"/>
                  <a:gd name="T91" fmla="*/ 156 h 1397"/>
                  <a:gd name="T92" fmla="*/ 782 w 2357"/>
                  <a:gd name="T93" fmla="*/ 81 h 1397"/>
                  <a:gd name="T94" fmla="*/ 930 w 2357"/>
                  <a:gd name="T95" fmla="*/ 30 h 1397"/>
                  <a:gd name="T96" fmla="*/ 1088 w 2357"/>
                  <a:gd name="T97" fmla="*/ 4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57" h="1397">
                    <a:moveTo>
                      <a:pt x="1169" y="0"/>
                    </a:moveTo>
                    <a:lnTo>
                      <a:pt x="1250" y="4"/>
                    </a:lnTo>
                    <a:lnTo>
                      <a:pt x="1330" y="13"/>
                    </a:lnTo>
                    <a:lnTo>
                      <a:pt x="1407" y="29"/>
                    </a:lnTo>
                    <a:lnTo>
                      <a:pt x="1482" y="51"/>
                    </a:lnTo>
                    <a:lnTo>
                      <a:pt x="1554" y="80"/>
                    </a:lnTo>
                    <a:lnTo>
                      <a:pt x="1623" y="114"/>
                    </a:lnTo>
                    <a:lnTo>
                      <a:pt x="1689" y="152"/>
                    </a:lnTo>
                    <a:lnTo>
                      <a:pt x="1752" y="196"/>
                    </a:lnTo>
                    <a:lnTo>
                      <a:pt x="1810" y="245"/>
                    </a:lnTo>
                    <a:lnTo>
                      <a:pt x="1864" y="298"/>
                    </a:lnTo>
                    <a:lnTo>
                      <a:pt x="1914" y="355"/>
                    </a:lnTo>
                    <a:lnTo>
                      <a:pt x="1959" y="416"/>
                    </a:lnTo>
                    <a:lnTo>
                      <a:pt x="2000" y="481"/>
                    </a:lnTo>
                    <a:lnTo>
                      <a:pt x="2035" y="550"/>
                    </a:lnTo>
                    <a:lnTo>
                      <a:pt x="2064" y="622"/>
                    </a:lnTo>
                    <a:lnTo>
                      <a:pt x="2088" y="697"/>
                    </a:lnTo>
                    <a:lnTo>
                      <a:pt x="2105" y="773"/>
                    </a:lnTo>
                    <a:lnTo>
                      <a:pt x="2117" y="853"/>
                    </a:lnTo>
                    <a:lnTo>
                      <a:pt x="2122" y="936"/>
                    </a:lnTo>
                    <a:lnTo>
                      <a:pt x="2166" y="936"/>
                    </a:lnTo>
                    <a:lnTo>
                      <a:pt x="2200" y="938"/>
                    </a:lnTo>
                    <a:lnTo>
                      <a:pt x="2233" y="947"/>
                    </a:lnTo>
                    <a:lnTo>
                      <a:pt x="2262" y="961"/>
                    </a:lnTo>
                    <a:lnTo>
                      <a:pt x="2290" y="981"/>
                    </a:lnTo>
                    <a:lnTo>
                      <a:pt x="2312" y="1004"/>
                    </a:lnTo>
                    <a:lnTo>
                      <a:pt x="2332" y="1031"/>
                    </a:lnTo>
                    <a:lnTo>
                      <a:pt x="2345" y="1060"/>
                    </a:lnTo>
                    <a:lnTo>
                      <a:pt x="2355" y="1092"/>
                    </a:lnTo>
                    <a:lnTo>
                      <a:pt x="2357" y="1127"/>
                    </a:lnTo>
                    <a:lnTo>
                      <a:pt x="2357" y="1205"/>
                    </a:lnTo>
                    <a:lnTo>
                      <a:pt x="1550" y="1205"/>
                    </a:lnTo>
                    <a:lnTo>
                      <a:pt x="1550" y="1127"/>
                    </a:lnTo>
                    <a:lnTo>
                      <a:pt x="1553" y="1092"/>
                    </a:lnTo>
                    <a:lnTo>
                      <a:pt x="1562" y="1060"/>
                    </a:lnTo>
                    <a:lnTo>
                      <a:pt x="1576" y="1031"/>
                    </a:lnTo>
                    <a:lnTo>
                      <a:pt x="1595" y="1004"/>
                    </a:lnTo>
                    <a:lnTo>
                      <a:pt x="1618" y="981"/>
                    </a:lnTo>
                    <a:lnTo>
                      <a:pt x="1646" y="961"/>
                    </a:lnTo>
                    <a:lnTo>
                      <a:pt x="1676" y="947"/>
                    </a:lnTo>
                    <a:lnTo>
                      <a:pt x="1709" y="938"/>
                    </a:lnTo>
                    <a:lnTo>
                      <a:pt x="1742" y="936"/>
                    </a:lnTo>
                    <a:lnTo>
                      <a:pt x="1801" y="936"/>
                    </a:lnTo>
                    <a:lnTo>
                      <a:pt x="1797" y="872"/>
                    </a:lnTo>
                    <a:lnTo>
                      <a:pt x="1785" y="809"/>
                    </a:lnTo>
                    <a:lnTo>
                      <a:pt x="1769" y="750"/>
                    </a:lnTo>
                    <a:lnTo>
                      <a:pt x="1747" y="693"/>
                    </a:lnTo>
                    <a:lnTo>
                      <a:pt x="1720" y="639"/>
                    </a:lnTo>
                    <a:lnTo>
                      <a:pt x="1688" y="589"/>
                    </a:lnTo>
                    <a:lnTo>
                      <a:pt x="1652" y="542"/>
                    </a:lnTo>
                    <a:lnTo>
                      <a:pt x="1611" y="498"/>
                    </a:lnTo>
                    <a:lnTo>
                      <a:pt x="1566" y="458"/>
                    </a:lnTo>
                    <a:lnTo>
                      <a:pt x="1518" y="423"/>
                    </a:lnTo>
                    <a:lnTo>
                      <a:pt x="1466" y="393"/>
                    </a:lnTo>
                    <a:lnTo>
                      <a:pt x="1412" y="368"/>
                    </a:lnTo>
                    <a:lnTo>
                      <a:pt x="1355" y="347"/>
                    </a:lnTo>
                    <a:lnTo>
                      <a:pt x="1295" y="332"/>
                    </a:lnTo>
                    <a:lnTo>
                      <a:pt x="1233" y="323"/>
                    </a:lnTo>
                    <a:lnTo>
                      <a:pt x="1169" y="320"/>
                    </a:lnTo>
                    <a:lnTo>
                      <a:pt x="1105" y="324"/>
                    </a:lnTo>
                    <a:lnTo>
                      <a:pt x="1043" y="333"/>
                    </a:lnTo>
                    <a:lnTo>
                      <a:pt x="982" y="348"/>
                    </a:lnTo>
                    <a:lnTo>
                      <a:pt x="924" y="369"/>
                    </a:lnTo>
                    <a:lnTo>
                      <a:pt x="869" y="396"/>
                    </a:lnTo>
                    <a:lnTo>
                      <a:pt x="817" y="427"/>
                    </a:lnTo>
                    <a:lnTo>
                      <a:pt x="768" y="463"/>
                    </a:lnTo>
                    <a:lnTo>
                      <a:pt x="724" y="503"/>
                    </a:lnTo>
                    <a:lnTo>
                      <a:pt x="683" y="547"/>
                    </a:lnTo>
                    <a:lnTo>
                      <a:pt x="646" y="596"/>
                    </a:lnTo>
                    <a:lnTo>
                      <a:pt x="615" y="647"/>
                    </a:lnTo>
                    <a:lnTo>
                      <a:pt x="588" y="702"/>
                    </a:lnTo>
                    <a:lnTo>
                      <a:pt x="566" y="759"/>
                    </a:lnTo>
                    <a:lnTo>
                      <a:pt x="551" y="820"/>
                    </a:lnTo>
                    <a:lnTo>
                      <a:pt x="542" y="881"/>
                    </a:lnTo>
                    <a:lnTo>
                      <a:pt x="538" y="945"/>
                    </a:lnTo>
                    <a:lnTo>
                      <a:pt x="538" y="1397"/>
                    </a:lnTo>
                    <a:lnTo>
                      <a:pt x="0" y="1397"/>
                    </a:lnTo>
                    <a:lnTo>
                      <a:pt x="0" y="1076"/>
                    </a:lnTo>
                    <a:lnTo>
                      <a:pt x="218" y="1076"/>
                    </a:lnTo>
                    <a:lnTo>
                      <a:pt x="218" y="945"/>
                    </a:lnTo>
                    <a:lnTo>
                      <a:pt x="222" y="864"/>
                    </a:lnTo>
                    <a:lnTo>
                      <a:pt x="231" y="784"/>
                    </a:lnTo>
                    <a:lnTo>
                      <a:pt x="248" y="707"/>
                    </a:lnTo>
                    <a:lnTo>
                      <a:pt x="271" y="632"/>
                    </a:lnTo>
                    <a:lnTo>
                      <a:pt x="300" y="560"/>
                    </a:lnTo>
                    <a:lnTo>
                      <a:pt x="335" y="491"/>
                    </a:lnTo>
                    <a:lnTo>
                      <a:pt x="376" y="425"/>
                    </a:lnTo>
                    <a:lnTo>
                      <a:pt x="420" y="363"/>
                    </a:lnTo>
                    <a:lnTo>
                      <a:pt x="471" y="305"/>
                    </a:lnTo>
                    <a:lnTo>
                      <a:pt x="525" y="251"/>
                    </a:lnTo>
                    <a:lnTo>
                      <a:pt x="583" y="201"/>
                    </a:lnTo>
                    <a:lnTo>
                      <a:pt x="646" y="156"/>
                    </a:lnTo>
                    <a:lnTo>
                      <a:pt x="712" y="116"/>
                    </a:lnTo>
                    <a:lnTo>
                      <a:pt x="782" y="81"/>
                    </a:lnTo>
                    <a:lnTo>
                      <a:pt x="855" y="54"/>
                    </a:lnTo>
                    <a:lnTo>
                      <a:pt x="930" y="30"/>
                    </a:lnTo>
                    <a:lnTo>
                      <a:pt x="1008" y="13"/>
                    </a:lnTo>
                    <a:lnTo>
                      <a:pt x="1088" y="4"/>
                    </a:lnTo>
                    <a:lnTo>
                      <a:pt x="1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50"/>
              <p:cNvSpPr>
                <a:spLocks/>
              </p:cNvSpPr>
              <p:nvPr userDrawn="1"/>
            </p:nvSpPr>
            <p:spPr bwMode="auto">
              <a:xfrm>
                <a:off x="563" y="1593"/>
                <a:ext cx="188" cy="282"/>
              </a:xfrm>
              <a:custGeom>
                <a:avLst/>
                <a:gdLst>
                  <a:gd name="T0" fmla="*/ 188 w 374"/>
                  <a:gd name="T1" fmla="*/ 0 h 564"/>
                  <a:gd name="T2" fmla="*/ 189 w 374"/>
                  <a:gd name="T3" fmla="*/ 3 h 564"/>
                  <a:gd name="T4" fmla="*/ 195 w 374"/>
                  <a:gd name="T5" fmla="*/ 10 h 564"/>
                  <a:gd name="T6" fmla="*/ 203 w 374"/>
                  <a:gd name="T7" fmla="*/ 20 h 564"/>
                  <a:gd name="T8" fmla="*/ 213 w 374"/>
                  <a:gd name="T9" fmla="*/ 34 h 564"/>
                  <a:gd name="T10" fmla="*/ 227 w 374"/>
                  <a:gd name="T11" fmla="*/ 51 h 564"/>
                  <a:gd name="T12" fmla="*/ 241 w 374"/>
                  <a:gd name="T13" fmla="*/ 71 h 564"/>
                  <a:gd name="T14" fmla="*/ 256 w 374"/>
                  <a:gd name="T15" fmla="*/ 93 h 564"/>
                  <a:gd name="T16" fmla="*/ 272 w 374"/>
                  <a:gd name="T17" fmla="*/ 118 h 564"/>
                  <a:gd name="T18" fmla="*/ 290 w 374"/>
                  <a:gd name="T19" fmla="*/ 144 h 564"/>
                  <a:gd name="T20" fmla="*/ 306 w 374"/>
                  <a:gd name="T21" fmla="*/ 172 h 564"/>
                  <a:gd name="T22" fmla="*/ 321 w 374"/>
                  <a:gd name="T23" fmla="*/ 201 h 564"/>
                  <a:gd name="T24" fmla="*/ 336 w 374"/>
                  <a:gd name="T25" fmla="*/ 230 h 564"/>
                  <a:gd name="T26" fmla="*/ 349 w 374"/>
                  <a:gd name="T27" fmla="*/ 260 h 564"/>
                  <a:gd name="T28" fmla="*/ 359 w 374"/>
                  <a:gd name="T29" fmla="*/ 290 h 564"/>
                  <a:gd name="T30" fmla="*/ 368 w 374"/>
                  <a:gd name="T31" fmla="*/ 320 h 564"/>
                  <a:gd name="T32" fmla="*/ 373 w 374"/>
                  <a:gd name="T33" fmla="*/ 349 h 564"/>
                  <a:gd name="T34" fmla="*/ 374 w 374"/>
                  <a:gd name="T35" fmla="*/ 377 h 564"/>
                  <a:gd name="T36" fmla="*/ 372 w 374"/>
                  <a:gd name="T37" fmla="*/ 411 h 564"/>
                  <a:gd name="T38" fmla="*/ 363 w 374"/>
                  <a:gd name="T39" fmla="*/ 442 h 564"/>
                  <a:gd name="T40" fmla="*/ 349 w 374"/>
                  <a:gd name="T41" fmla="*/ 471 h 564"/>
                  <a:gd name="T42" fmla="*/ 330 w 374"/>
                  <a:gd name="T43" fmla="*/ 498 h 564"/>
                  <a:gd name="T44" fmla="*/ 308 w 374"/>
                  <a:gd name="T45" fmla="*/ 520 h 564"/>
                  <a:gd name="T46" fmla="*/ 282 w 374"/>
                  <a:gd name="T47" fmla="*/ 538 h 564"/>
                  <a:gd name="T48" fmla="*/ 253 w 374"/>
                  <a:gd name="T49" fmla="*/ 552 h 564"/>
                  <a:gd name="T50" fmla="*/ 221 w 374"/>
                  <a:gd name="T51" fmla="*/ 561 h 564"/>
                  <a:gd name="T52" fmla="*/ 188 w 374"/>
                  <a:gd name="T53" fmla="*/ 564 h 564"/>
                  <a:gd name="T54" fmla="*/ 154 w 374"/>
                  <a:gd name="T55" fmla="*/ 561 h 564"/>
                  <a:gd name="T56" fmla="*/ 123 w 374"/>
                  <a:gd name="T57" fmla="*/ 552 h 564"/>
                  <a:gd name="T58" fmla="*/ 93 w 374"/>
                  <a:gd name="T59" fmla="*/ 538 h 564"/>
                  <a:gd name="T60" fmla="*/ 67 w 374"/>
                  <a:gd name="T61" fmla="*/ 520 h 564"/>
                  <a:gd name="T62" fmla="*/ 44 w 374"/>
                  <a:gd name="T63" fmla="*/ 498 h 564"/>
                  <a:gd name="T64" fmla="*/ 25 w 374"/>
                  <a:gd name="T65" fmla="*/ 471 h 564"/>
                  <a:gd name="T66" fmla="*/ 11 w 374"/>
                  <a:gd name="T67" fmla="*/ 442 h 564"/>
                  <a:gd name="T68" fmla="*/ 3 w 374"/>
                  <a:gd name="T69" fmla="*/ 411 h 564"/>
                  <a:gd name="T70" fmla="*/ 0 w 374"/>
                  <a:gd name="T71" fmla="*/ 377 h 564"/>
                  <a:gd name="T72" fmla="*/ 2 w 374"/>
                  <a:gd name="T73" fmla="*/ 349 h 564"/>
                  <a:gd name="T74" fmla="*/ 8 w 374"/>
                  <a:gd name="T75" fmla="*/ 320 h 564"/>
                  <a:gd name="T76" fmla="*/ 16 w 374"/>
                  <a:gd name="T77" fmla="*/ 290 h 564"/>
                  <a:gd name="T78" fmla="*/ 26 w 374"/>
                  <a:gd name="T79" fmla="*/ 260 h 564"/>
                  <a:gd name="T80" fmla="*/ 39 w 374"/>
                  <a:gd name="T81" fmla="*/ 230 h 564"/>
                  <a:gd name="T82" fmla="*/ 54 w 374"/>
                  <a:gd name="T83" fmla="*/ 201 h 564"/>
                  <a:gd name="T84" fmla="*/ 69 w 374"/>
                  <a:gd name="T85" fmla="*/ 172 h 564"/>
                  <a:gd name="T86" fmla="*/ 86 w 374"/>
                  <a:gd name="T87" fmla="*/ 144 h 564"/>
                  <a:gd name="T88" fmla="*/ 102 w 374"/>
                  <a:gd name="T89" fmla="*/ 118 h 564"/>
                  <a:gd name="T90" fmla="*/ 118 w 374"/>
                  <a:gd name="T91" fmla="*/ 93 h 564"/>
                  <a:gd name="T92" fmla="*/ 134 w 374"/>
                  <a:gd name="T93" fmla="*/ 71 h 564"/>
                  <a:gd name="T94" fmla="*/ 148 w 374"/>
                  <a:gd name="T95" fmla="*/ 51 h 564"/>
                  <a:gd name="T96" fmla="*/ 161 w 374"/>
                  <a:gd name="T97" fmla="*/ 34 h 564"/>
                  <a:gd name="T98" fmla="*/ 173 w 374"/>
                  <a:gd name="T99" fmla="*/ 20 h 564"/>
                  <a:gd name="T100" fmla="*/ 181 w 374"/>
                  <a:gd name="T101" fmla="*/ 10 h 564"/>
                  <a:gd name="T102" fmla="*/ 185 w 374"/>
                  <a:gd name="T103" fmla="*/ 3 h 564"/>
                  <a:gd name="T104" fmla="*/ 188 w 374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4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7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90" y="144"/>
                    </a:lnTo>
                    <a:lnTo>
                      <a:pt x="306" y="172"/>
                    </a:lnTo>
                    <a:lnTo>
                      <a:pt x="321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3" y="349"/>
                    </a:lnTo>
                    <a:lnTo>
                      <a:pt x="374" y="377"/>
                    </a:lnTo>
                    <a:lnTo>
                      <a:pt x="372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8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1" y="561"/>
                    </a:lnTo>
                    <a:lnTo>
                      <a:pt x="188" y="564"/>
                    </a:lnTo>
                    <a:lnTo>
                      <a:pt x="154" y="561"/>
                    </a:lnTo>
                    <a:lnTo>
                      <a:pt x="123" y="552"/>
                    </a:lnTo>
                    <a:lnTo>
                      <a:pt x="93" y="538"/>
                    </a:lnTo>
                    <a:lnTo>
                      <a:pt x="67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8" y="320"/>
                    </a:lnTo>
                    <a:lnTo>
                      <a:pt x="16" y="290"/>
                    </a:lnTo>
                    <a:lnTo>
                      <a:pt x="26" y="260"/>
                    </a:lnTo>
                    <a:lnTo>
                      <a:pt x="39" y="230"/>
                    </a:lnTo>
                    <a:lnTo>
                      <a:pt x="54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4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3" y="20"/>
                    </a:lnTo>
                    <a:lnTo>
                      <a:pt x="181" y="10"/>
                    </a:lnTo>
                    <a:lnTo>
                      <a:pt x="185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51"/>
              <p:cNvSpPr>
                <a:spLocks/>
              </p:cNvSpPr>
              <p:nvPr userDrawn="1"/>
            </p:nvSpPr>
            <p:spPr bwMode="auto">
              <a:xfrm>
                <a:off x="881" y="1593"/>
                <a:ext cx="187" cy="282"/>
              </a:xfrm>
              <a:custGeom>
                <a:avLst/>
                <a:gdLst>
                  <a:gd name="T0" fmla="*/ 188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4 w 375"/>
                  <a:gd name="T9" fmla="*/ 34 h 564"/>
                  <a:gd name="T10" fmla="*/ 227 w 375"/>
                  <a:gd name="T11" fmla="*/ 51 h 564"/>
                  <a:gd name="T12" fmla="*/ 242 w 375"/>
                  <a:gd name="T13" fmla="*/ 71 h 564"/>
                  <a:gd name="T14" fmla="*/ 257 w 375"/>
                  <a:gd name="T15" fmla="*/ 93 h 564"/>
                  <a:gd name="T16" fmla="*/ 273 w 375"/>
                  <a:gd name="T17" fmla="*/ 118 h 564"/>
                  <a:gd name="T18" fmla="*/ 290 w 375"/>
                  <a:gd name="T19" fmla="*/ 144 h 564"/>
                  <a:gd name="T20" fmla="*/ 307 w 375"/>
                  <a:gd name="T21" fmla="*/ 172 h 564"/>
                  <a:gd name="T22" fmla="*/ 322 w 375"/>
                  <a:gd name="T23" fmla="*/ 201 h 564"/>
                  <a:gd name="T24" fmla="*/ 336 w 375"/>
                  <a:gd name="T25" fmla="*/ 230 h 564"/>
                  <a:gd name="T26" fmla="*/ 349 w 375"/>
                  <a:gd name="T27" fmla="*/ 260 h 564"/>
                  <a:gd name="T28" fmla="*/ 360 w 375"/>
                  <a:gd name="T29" fmla="*/ 290 h 564"/>
                  <a:gd name="T30" fmla="*/ 368 w 375"/>
                  <a:gd name="T31" fmla="*/ 320 h 564"/>
                  <a:gd name="T32" fmla="*/ 374 w 375"/>
                  <a:gd name="T33" fmla="*/ 349 h 564"/>
                  <a:gd name="T34" fmla="*/ 375 w 375"/>
                  <a:gd name="T35" fmla="*/ 377 h 564"/>
                  <a:gd name="T36" fmla="*/ 373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1 w 375"/>
                  <a:gd name="T43" fmla="*/ 498 h 564"/>
                  <a:gd name="T44" fmla="*/ 309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2 w 375"/>
                  <a:gd name="T51" fmla="*/ 561 h 564"/>
                  <a:gd name="T52" fmla="*/ 188 w 375"/>
                  <a:gd name="T53" fmla="*/ 564 h 564"/>
                  <a:gd name="T54" fmla="*/ 155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8 w 375"/>
                  <a:gd name="T61" fmla="*/ 520 h 564"/>
                  <a:gd name="T62" fmla="*/ 44 w 375"/>
                  <a:gd name="T63" fmla="*/ 498 h 564"/>
                  <a:gd name="T64" fmla="*/ 26 w 375"/>
                  <a:gd name="T65" fmla="*/ 471 h 564"/>
                  <a:gd name="T66" fmla="*/ 12 w 375"/>
                  <a:gd name="T67" fmla="*/ 442 h 564"/>
                  <a:gd name="T68" fmla="*/ 4 w 375"/>
                  <a:gd name="T69" fmla="*/ 411 h 564"/>
                  <a:gd name="T70" fmla="*/ 0 w 375"/>
                  <a:gd name="T71" fmla="*/ 377 h 564"/>
                  <a:gd name="T72" fmla="*/ 3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40 w 375"/>
                  <a:gd name="T81" fmla="*/ 230 h 564"/>
                  <a:gd name="T82" fmla="*/ 54 w 375"/>
                  <a:gd name="T83" fmla="*/ 201 h 564"/>
                  <a:gd name="T84" fmla="*/ 70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9 w 375"/>
                  <a:gd name="T91" fmla="*/ 93 h 564"/>
                  <a:gd name="T92" fmla="*/ 134 w 375"/>
                  <a:gd name="T93" fmla="*/ 71 h 564"/>
                  <a:gd name="T94" fmla="*/ 149 w 375"/>
                  <a:gd name="T95" fmla="*/ 51 h 564"/>
                  <a:gd name="T96" fmla="*/ 162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6 w 375"/>
                  <a:gd name="T103" fmla="*/ 3 h 564"/>
                  <a:gd name="T104" fmla="*/ 188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8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4" y="34"/>
                    </a:lnTo>
                    <a:lnTo>
                      <a:pt x="227" y="51"/>
                    </a:lnTo>
                    <a:lnTo>
                      <a:pt x="242" y="71"/>
                    </a:lnTo>
                    <a:lnTo>
                      <a:pt x="257" y="93"/>
                    </a:lnTo>
                    <a:lnTo>
                      <a:pt x="273" y="118"/>
                    </a:lnTo>
                    <a:lnTo>
                      <a:pt x="290" y="144"/>
                    </a:lnTo>
                    <a:lnTo>
                      <a:pt x="307" y="172"/>
                    </a:lnTo>
                    <a:lnTo>
                      <a:pt x="322" y="201"/>
                    </a:lnTo>
                    <a:lnTo>
                      <a:pt x="336" y="230"/>
                    </a:lnTo>
                    <a:lnTo>
                      <a:pt x="349" y="260"/>
                    </a:lnTo>
                    <a:lnTo>
                      <a:pt x="360" y="290"/>
                    </a:lnTo>
                    <a:lnTo>
                      <a:pt x="368" y="320"/>
                    </a:lnTo>
                    <a:lnTo>
                      <a:pt x="374" y="349"/>
                    </a:lnTo>
                    <a:lnTo>
                      <a:pt x="375" y="377"/>
                    </a:lnTo>
                    <a:lnTo>
                      <a:pt x="373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1" y="498"/>
                    </a:lnTo>
                    <a:lnTo>
                      <a:pt x="309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2" y="561"/>
                    </a:lnTo>
                    <a:lnTo>
                      <a:pt x="188" y="564"/>
                    </a:lnTo>
                    <a:lnTo>
                      <a:pt x="155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8" y="520"/>
                    </a:lnTo>
                    <a:lnTo>
                      <a:pt x="44" y="498"/>
                    </a:lnTo>
                    <a:lnTo>
                      <a:pt x="26" y="471"/>
                    </a:lnTo>
                    <a:lnTo>
                      <a:pt x="12" y="442"/>
                    </a:lnTo>
                    <a:lnTo>
                      <a:pt x="4" y="411"/>
                    </a:lnTo>
                    <a:lnTo>
                      <a:pt x="0" y="377"/>
                    </a:lnTo>
                    <a:lnTo>
                      <a:pt x="3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40" y="230"/>
                    </a:lnTo>
                    <a:lnTo>
                      <a:pt x="54" y="201"/>
                    </a:lnTo>
                    <a:lnTo>
                      <a:pt x="70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9" y="93"/>
                    </a:lnTo>
                    <a:lnTo>
                      <a:pt x="134" y="71"/>
                    </a:lnTo>
                    <a:lnTo>
                      <a:pt x="149" y="51"/>
                    </a:lnTo>
                    <a:lnTo>
                      <a:pt x="162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6" y="3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52"/>
              <p:cNvSpPr>
                <a:spLocks/>
              </p:cNvSpPr>
              <p:nvPr userDrawn="1"/>
            </p:nvSpPr>
            <p:spPr bwMode="auto">
              <a:xfrm>
                <a:off x="1198" y="1593"/>
                <a:ext cx="187" cy="282"/>
              </a:xfrm>
              <a:custGeom>
                <a:avLst/>
                <a:gdLst>
                  <a:gd name="T0" fmla="*/ 187 w 375"/>
                  <a:gd name="T1" fmla="*/ 0 h 564"/>
                  <a:gd name="T2" fmla="*/ 189 w 375"/>
                  <a:gd name="T3" fmla="*/ 3 h 564"/>
                  <a:gd name="T4" fmla="*/ 195 w 375"/>
                  <a:gd name="T5" fmla="*/ 10 h 564"/>
                  <a:gd name="T6" fmla="*/ 203 w 375"/>
                  <a:gd name="T7" fmla="*/ 20 h 564"/>
                  <a:gd name="T8" fmla="*/ 213 w 375"/>
                  <a:gd name="T9" fmla="*/ 34 h 564"/>
                  <a:gd name="T10" fmla="*/ 226 w 375"/>
                  <a:gd name="T11" fmla="*/ 51 h 564"/>
                  <a:gd name="T12" fmla="*/ 241 w 375"/>
                  <a:gd name="T13" fmla="*/ 71 h 564"/>
                  <a:gd name="T14" fmla="*/ 256 w 375"/>
                  <a:gd name="T15" fmla="*/ 93 h 564"/>
                  <a:gd name="T16" fmla="*/ 272 w 375"/>
                  <a:gd name="T17" fmla="*/ 118 h 564"/>
                  <a:gd name="T18" fmla="*/ 289 w 375"/>
                  <a:gd name="T19" fmla="*/ 144 h 564"/>
                  <a:gd name="T20" fmla="*/ 305 w 375"/>
                  <a:gd name="T21" fmla="*/ 172 h 564"/>
                  <a:gd name="T22" fmla="*/ 321 w 375"/>
                  <a:gd name="T23" fmla="*/ 201 h 564"/>
                  <a:gd name="T24" fmla="*/ 335 w 375"/>
                  <a:gd name="T25" fmla="*/ 230 h 564"/>
                  <a:gd name="T26" fmla="*/ 348 w 375"/>
                  <a:gd name="T27" fmla="*/ 260 h 564"/>
                  <a:gd name="T28" fmla="*/ 359 w 375"/>
                  <a:gd name="T29" fmla="*/ 290 h 564"/>
                  <a:gd name="T30" fmla="*/ 368 w 375"/>
                  <a:gd name="T31" fmla="*/ 320 h 564"/>
                  <a:gd name="T32" fmla="*/ 372 w 375"/>
                  <a:gd name="T33" fmla="*/ 349 h 564"/>
                  <a:gd name="T34" fmla="*/ 375 w 375"/>
                  <a:gd name="T35" fmla="*/ 377 h 564"/>
                  <a:gd name="T36" fmla="*/ 371 w 375"/>
                  <a:gd name="T37" fmla="*/ 411 h 564"/>
                  <a:gd name="T38" fmla="*/ 363 w 375"/>
                  <a:gd name="T39" fmla="*/ 442 h 564"/>
                  <a:gd name="T40" fmla="*/ 349 w 375"/>
                  <a:gd name="T41" fmla="*/ 471 h 564"/>
                  <a:gd name="T42" fmla="*/ 330 w 375"/>
                  <a:gd name="T43" fmla="*/ 498 h 564"/>
                  <a:gd name="T44" fmla="*/ 307 w 375"/>
                  <a:gd name="T45" fmla="*/ 520 h 564"/>
                  <a:gd name="T46" fmla="*/ 282 w 375"/>
                  <a:gd name="T47" fmla="*/ 538 h 564"/>
                  <a:gd name="T48" fmla="*/ 253 w 375"/>
                  <a:gd name="T49" fmla="*/ 552 h 564"/>
                  <a:gd name="T50" fmla="*/ 220 w 375"/>
                  <a:gd name="T51" fmla="*/ 561 h 564"/>
                  <a:gd name="T52" fmla="*/ 187 w 375"/>
                  <a:gd name="T53" fmla="*/ 564 h 564"/>
                  <a:gd name="T54" fmla="*/ 153 w 375"/>
                  <a:gd name="T55" fmla="*/ 561 h 564"/>
                  <a:gd name="T56" fmla="*/ 122 w 375"/>
                  <a:gd name="T57" fmla="*/ 552 h 564"/>
                  <a:gd name="T58" fmla="*/ 93 w 375"/>
                  <a:gd name="T59" fmla="*/ 538 h 564"/>
                  <a:gd name="T60" fmla="*/ 66 w 375"/>
                  <a:gd name="T61" fmla="*/ 520 h 564"/>
                  <a:gd name="T62" fmla="*/ 44 w 375"/>
                  <a:gd name="T63" fmla="*/ 498 h 564"/>
                  <a:gd name="T64" fmla="*/ 25 w 375"/>
                  <a:gd name="T65" fmla="*/ 471 h 564"/>
                  <a:gd name="T66" fmla="*/ 11 w 375"/>
                  <a:gd name="T67" fmla="*/ 442 h 564"/>
                  <a:gd name="T68" fmla="*/ 3 w 375"/>
                  <a:gd name="T69" fmla="*/ 411 h 564"/>
                  <a:gd name="T70" fmla="*/ 0 w 375"/>
                  <a:gd name="T71" fmla="*/ 377 h 564"/>
                  <a:gd name="T72" fmla="*/ 2 w 375"/>
                  <a:gd name="T73" fmla="*/ 349 h 564"/>
                  <a:gd name="T74" fmla="*/ 7 w 375"/>
                  <a:gd name="T75" fmla="*/ 320 h 564"/>
                  <a:gd name="T76" fmla="*/ 15 w 375"/>
                  <a:gd name="T77" fmla="*/ 290 h 564"/>
                  <a:gd name="T78" fmla="*/ 27 w 375"/>
                  <a:gd name="T79" fmla="*/ 260 h 564"/>
                  <a:gd name="T80" fmla="*/ 39 w 375"/>
                  <a:gd name="T81" fmla="*/ 230 h 564"/>
                  <a:gd name="T82" fmla="*/ 53 w 375"/>
                  <a:gd name="T83" fmla="*/ 201 h 564"/>
                  <a:gd name="T84" fmla="*/ 69 w 375"/>
                  <a:gd name="T85" fmla="*/ 172 h 564"/>
                  <a:gd name="T86" fmla="*/ 86 w 375"/>
                  <a:gd name="T87" fmla="*/ 144 h 564"/>
                  <a:gd name="T88" fmla="*/ 102 w 375"/>
                  <a:gd name="T89" fmla="*/ 118 h 564"/>
                  <a:gd name="T90" fmla="*/ 118 w 375"/>
                  <a:gd name="T91" fmla="*/ 93 h 564"/>
                  <a:gd name="T92" fmla="*/ 133 w 375"/>
                  <a:gd name="T93" fmla="*/ 71 h 564"/>
                  <a:gd name="T94" fmla="*/ 148 w 375"/>
                  <a:gd name="T95" fmla="*/ 51 h 564"/>
                  <a:gd name="T96" fmla="*/ 161 w 375"/>
                  <a:gd name="T97" fmla="*/ 34 h 564"/>
                  <a:gd name="T98" fmla="*/ 172 w 375"/>
                  <a:gd name="T99" fmla="*/ 20 h 564"/>
                  <a:gd name="T100" fmla="*/ 180 w 375"/>
                  <a:gd name="T101" fmla="*/ 10 h 564"/>
                  <a:gd name="T102" fmla="*/ 185 w 375"/>
                  <a:gd name="T103" fmla="*/ 3 h 564"/>
                  <a:gd name="T104" fmla="*/ 187 w 375"/>
                  <a:gd name="T105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5" h="564">
                    <a:moveTo>
                      <a:pt x="187" y="0"/>
                    </a:moveTo>
                    <a:lnTo>
                      <a:pt x="189" y="3"/>
                    </a:lnTo>
                    <a:lnTo>
                      <a:pt x="195" y="10"/>
                    </a:lnTo>
                    <a:lnTo>
                      <a:pt x="203" y="20"/>
                    </a:lnTo>
                    <a:lnTo>
                      <a:pt x="213" y="34"/>
                    </a:lnTo>
                    <a:lnTo>
                      <a:pt x="226" y="51"/>
                    </a:lnTo>
                    <a:lnTo>
                      <a:pt x="241" y="71"/>
                    </a:lnTo>
                    <a:lnTo>
                      <a:pt x="256" y="93"/>
                    </a:lnTo>
                    <a:lnTo>
                      <a:pt x="272" y="118"/>
                    </a:lnTo>
                    <a:lnTo>
                      <a:pt x="289" y="144"/>
                    </a:lnTo>
                    <a:lnTo>
                      <a:pt x="305" y="172"/>
                    </a:lnTo>
                    <a:lnTo>
                      <a:pt x="321" y="201"/>
                    </a:lnTo>
                    <a:lnTo>
                      <a:pt x="335" y="230"/>
                    </a:lnTo>
                    <a:lnTo>
                      <a:pt x="348" y="260"/>
                    </a:lnTo>
                    <a:lnTo>
                      <a:pt x="359" y="290"/>
                    </a:lnTo>
                    <a:lnTo>
                      <a:pt x="368" y="320"/>
                    </a:lnTo>
                    <a:lnTo>
                      <a:pt x="372" y="349"/>
                    </a:lnTo>
                    <a:lnTo>
                      <a:pt x="375" y="377"/>
                    </a:lnTo>
                    <a:lnTo>
                      <a:pt x="371" y="411"/>
                    </a:lnTo>
                    <a:lnTo>
                      <a:pt x="363" y="442"/>
                    </a:lnTo>
                    <a:lnTo>
                      <a:pt x="349" y="471"/>
                    </a:lnTo>
                    <a:lnTo>
                      <a:pt x="330" y="498"/>
                    </a:lnTo>
                    <a:lnTo>
                      <a:pt x="307" y="520"/>
                    </a:lnTo>
                    <a:lnTo>
                      <a:pt x="282" y="538"/>
                    </a:lnTo>
                    <a:lnTo>
                      <a:pt x="253" y="552"/>
                    </a:lnTo>
                    <a:lnTo>
                      <a:pt x="220" y="561"/>
                    </a:lnTo>
                    <a:lnTo>
                      <a:pt x="187" y="564"/>
                    </a:lnTo>
                    <a:lnTo>
                      <a:pt x="153" y="561"/>
                    </a:lnTo>
                    <a:lnTo>
                      <a:pt x="122" y="552"/>
                    </a:lnTo>
                    <a:lnTo>
                      <a:pt x="93" y="538"/>
                    </a:lnTo>
                    <a:lnTo>
                      <a:pt x="66" y="520"/>
                    </a:lnTo>
                    <a:lnTo>
                      <a:pt x="44" y="498"/>
                    </a:lnTo>
                    <a:lnTo>
                      <a:pt x="25" y="471"/>
                    </a:lnTo>
                    <a:lnTo>
                      <a:pt x="11" y="442"/>
                    </a:lnTo>
                    <a:lnTo>
                      <a:pt x="3" y="411"/>
                    </a:lnTo>
                    <a:lnTo>
                      <a:pt x="0" y="377"/>
                    </a:lnTo>
                    <a:lnTo>
                      <a:pt x="2" y="349"/>
                    </a:lnTo>
                    <a:lnTo>
                      <a:pt x="7" y="320"/>
                    </a:lnTo>
                    <a:lnTo>
                      <a:pt x="15" y="290"/>
                    </a:lnTo>
                    <a:lnTo>
                      <a:pt x="27" y="260"/>
                    </a:lnTo>
                    <a:lnTo>
                      <a:pt x="39" y="230"/>
                    </a:lnTo>
                    <a:lnTo>
                      <a:pt x="53" y="201"/>
                    </a:lnTo>
                    <a:lnTo>
                      <a:pt x="69" y="172"/>
                    </a:lnTo>
                    <a:lnTo>
                      <a:pt x="86" y="144"/>
                    </a:lnTo>
                    <a:lnTo>
                      <a:pt x="102" y="118"/>
                    </a:lnTo>
                    <a:lnTo>
                      <a:pt x="118" y="93"/>
                    </a:lnTo>
                    <a:lnTo>
                      <a:pt x="133" y="71"/>
                    </a:lnTo>
                    <a:lnTo>
                      <a:pt x="148" y="51"/>
                    </a:lnTo>
                    <a:lnTo>
                      <a:pt x="161" y="34"/>
                    </a:lnTo>
                    <a:lnTo>
                      <a:pt x="172" y="20"/>
                    </a:lnTo>
                    <a:lnTo>
                      <a:pt x="180" y="10"/>
                    </a:lnTo>
                    <a:lnTo>
                      <a:pt x="185" y="3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53"/>
              <p:cNvSpPr>
                <a:spLocks/>
              </p:cNvSpPr>
              <p:nvPr userDrawn="1"/>
            </p:nvSpPr>
            <p:spPr bwMode="auto">
              <a:xfrm>
                <a:off x="562" y="1190"/>
                <a:ext cx="820" cy="250"/>
              </a:xfrm>
              <a:custGeom>
                <a:avLst/>
                <a:gdLst>
                  <a:gd name="T0" fmla="*/ 197 w 1641"/>
                  <a:gd name="T1" fmla="*/ 0 h 498"/>
                  <a:gd name="T2" fmla="*/ 1453 w 1641"/>
                  <a:gd name="T3" fmla="*/ 0 h 498"/>
                  <a:gd name="T4" fmla="*/ 1486 w 1641"/>
                  <a:gd name="T5" fmla="*/ 2 h 498"/>
                  <a:gd name="T6" fmla="*/ 1519 w 1641"/>
                  <a:gd name="T7" fmla="*/ 12 h 498"/>
                  <a:gd name="T8" fmla="*/ 1548 w 1641"/>
                  <a:gd name="T9" fmla="*/ 27 h 498"/>
                  <a:gd name="T10" fmla="*/ 1575 w 1641"/>
                  <a:gd name="T11" fmla="*/ 46 h 498"/>
                  <a:gd name="T12" fmla="*/ 1597 w 1641"/>
                  <a:gd name="T13" fmla="*/ 69 h 498"/>
                  <a:gd name="T14" fmla="*/ 1615 w 1641"/>
                  <a:gd name="T15" fmla="*/ 97 h 498"/>
                  <a:gd name="T16" fmla="*/ 1629 w 1641"/>
                  <a:gd name="T17" fmla="*/ 127 h 498"/>
                  <a:gd name="T18" fmla="*/ 1637 w 1641"/>
                  <a:gd name="T19" fmla="*/ 160 h 498"/>
                  <a:gd name="T20" fmla="*/ 1641 w 1641"/>
                  <a:gd name="T21" fmla="*/ 195 h 498"/>
                  <a:gd name="T22" fmla="*/ 1641 w 1641"/>
                  <a:gd name="T23" fmla="*/ 498 h 498"/>
                  <a:gd name="T24" fmla="*/ 0 w 1641"/>
                  <a:gd name="T25" fmla="*/ 498 h 498"/>
                  <a:gd name="T26" fmla="*/ 0 w 1641"/>
                  <a:gd name="T27" fmla="*/ 195 h 498"/>
                  <a:gd name="T28" fmla="*/ 4 w 1641"/>
                  <a:gd name="T29" fmla="*/ 160 h 498"/>
                  <a:gd name="T30" fmla="*/ 13 w 1641"/>
                  <a:gd name="T31" fmla="*/ 127 h 498"/>
                  <a:gd name="T32" fmla="*/ 27 w 1641"/>
                  <a:gd name="T33" fmla="*/ 97 h 498"/>
                  <a:gd name="T34" fmla="*/ 47 w 1641"/>
                  <a:gd name="T35" fmla="*/ 69 h 498"/>
                  <a:gd name="T36" fmla="*/ 71 w 1641"/>
                  <a:gd name="T37" fmla="*/ 46 h 498"/>
                  <a:gd name="T38" fmla="*/ 99 w 1641"/>
                  <a:gd name="T39" fmla="*/ 27 h 498"/>
                  <a:gd name="T40" fmla="*/ 129 w 1641"/>
                  <a:gd name="T41" fmla="*/ 12 h 498"/>
                  <a:gd name="T42" fmla="*/ 162 w 1641"/>
                  <a:gd name="T43" fmla="*/ 2 h 498"/>
                  <a:gd name="T44" fmla="*/ 197 w 164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498">
                    <a:moveTo>
                      <a:pt x="197" y="0"/>
                    </a:moveTo>
                    <a:lnTo>
                      <a:pt x="1453" y="0"/>
                    </a:lnTo>
                    <a:lnTo>
                      <a:pt x="1486" y="2"/>
                    </a:lnTo>
                    <a:lnTo>
                      <a:pt x="1519" y="12"/>
                    </a:lnTo>
                    <a:lnTo>
                      <a:pt x="1548" y="27"/>
                    </a:lnTo>
                    <a:lnTo>
                      <a:pt x="1575" y="46"/>
                    </a:lnTo>
                    <a:lnTo>
                      <a:pt x="1597" y="69"/>
                    </a:lnTo>
                    <a:lnTo>
                      <a:pt x="1615" y="97"/>
                    </a:lnTo>
                    <a:lnTo>
                      <a:pt x="1629" y="127"/>
                    </a:lnTo>
                    <a:lnTo>
                      <a:pt x="1637" y="160"/>
                    </a:lnTo>
                    <a:lnTo>
                      <a:pt x="1641" y="195"/>
                    </a:lnTo>
                    <a:lnTo>
                      <a:pt x="1641" y="498"/>
                    </a:lnTo>
                    <a:lnTo>
                      <a:pt x="0" y="498"/>
                    </a:lnTo>
                    <a:lnTo>
                      <a:pt x="0" y="195"/>
                    </a:lnTo>
                    <a:lnTo>
                      <a:pt x="4" y="160"/>
                    </a:lnTo>
                    <a:lnTo>
                      <a:pt x="13" y="127"/>
                    </a:lnTo>
                    <a:lnTo>
                      <a:pt x="27" y="97"/>
                    </a:lnTo>
                    <a:lnTo>
                      <a:pt x="47" y="69"/>
                    </a:lnTo>
                    <a:lnTo>
                      <a:pt x="71" y="46"/>
                    </a:lnTo>
                    <a:lnTo>
                      <a:pt x="99" y="27"/>
                    </a:lnTo>
                    <a:lnTo>
                      <a:pt x="129" y="12"/>
                    </a:lnTo>
                    <a:lnTo>
                      <a:pt x="162" y="2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9" name="Group 72"/>
            <p:cNvGrpSpPr>
              <a:grpSpLocks noChangeAspect="1"/>
            </p:cNvGrpSpPr>
            <p:nvPr userDrawn="1"/>
          </p:nvGrpSpPr>
          <p:grpSpPr bwMode="auto">
            <a:xfrm>
              <a:off x="5115033" y="5377262"/>
              <a:ext cx="486769" cy="364306"/>
              <a:chOff x="-332" y="315"/>
              <a:chExt cx="1895" cy="1891"/>
            </a:xfrm>
            <a:solidFill>
              <a:schemeClr val="bg1"/>
            </a:solidFill>
          </p:grpSpPr>
          <p:sp>
            <p:nvSpPr>
              <p:cNvPr id="300" name="Freeform 74"/>
              <p:cNvSpPr>
                <a:spLocks/>
              </p:cNvSpPr>
              <p:nvPr userDrawn="1"/>
            </p:nvSpPr>
            <p:spPr bwMode="auto">
              <a:xfrm>
                <a:off x="143" y="315"/>
                <a:ext cx="956" cy="1440"/>
              </a:xfrm>
              <a:custGeom>
                <a:avLst/>
                <a:gdLst>
                  <a:gd name="T0" fmla="*/ 958 w 1912"/>
                  <a:gd name="T1" fmla="*/ 2 h 2878"/>
                  <a:gd name="T2" fmla="*/ 974 w 1912"/>
                  <a:gd name="T3" fmla="*/ 22 h 2878"/>
                  <a:gd name="T4" fmla="*/ 1004 w 1912"/>
                  <a:gd name="T5" fmla="*/ 58 h 2878"/>
                  <a:gd name="T6" fmla="*/ 1045 w 1912"/>
                  <a:gd name="T7" fmla="*/ 111 h 2878"/>
                  <a:gd name="T8" fmla="*/ 1098 w 1912"/>
                  <a:gd name="T9" fmla="*/ 179 h 2878"/>
                  <a:gd name="T10" fmla="*/ 1159 w 1912"/>
                  <a:gd name="T11" fmla="*/ 260 h 2878"/>
                  <a:gd name="T12" fmla="*/ 1228 w 1912"/>
                  <a:gd name="T13" fmla="*/ 354 h 2878"/>
                  <a:gd name="T14" fmla="*/ 1300 w 1912"/>
                  <a:gd name="T15" fmla="*/ 459 h 2878"/>
                  <a:gd name="T16" fmla="*/ 1376 w 1912"/>
                  <a:gd name="T17" fmla="*/ 573 h 2878"/>
                  <a:gd name="T18" fmla="*/ 1453 w 1912"/>
                  <a:gd name="T19" fmla="*/ 694 h 2878"/>
                  <a:gd name="T20" fmla="*/ 1531 w 1912"/>
                  <a:gd name="T21" fmla="*/ 823 h 2878"/>
                  <a:gd name="T22" fmla="*/ 1606 w 1912"/>
                  <a:gd name="T23" fmla="*/ 957 h 2878"/>
                  <a:gd name="T24" fmla="*/ 1676 w 1912"/>
                  <a:gd name="T25" fmla="*/ 1094 h 2878"/>
                  <a:gd name="T26" fmla="*/ 1740 w 1912"/>
                  <a:gd name="T27" fmla="*/ 1233 h 2878"/>
                  <a:gd name="T28" fmla="*/ 1797 w 1912"/>
                  <a:gd name="T29" fmla="*/ 1375 h 2878"/>
                  <a:gd name="T30" fmla="*/ 1845 w 1912"/>
                  <a:gd name="T31" fmla="*/ 1516 h 2878"/>
                  <a:gd name="T32" fmla="*/ 1881 w 1912"/>
                  <a:gd name="T33" fmla="*/ 1654 h 2878"/>
                  <a:gd name="T34" fmla="*/ 1904 w 1912"/>
                  <a:gd name="T35" fmla="*/ 1790 h 2878"/>
                  <a:gd name="T36" fmla="*/ 1912 w 1912"/>
                  <a:gd name="T37" fmla="*/ 1922 h 2878"/>
                  <a:gd name="T38" fmla="*/ 1898 w 1912"/>
                  <a:gd name="T39" fmla="*/ 2085 h 2878"/>
                  <a:gd name="T40" fmla="*/ 1858 w 1912"/>
                  <a:gd name="T41" fmla="*/ 2239 h 2878"/>
                  <a:gd name="T42" fmla="*/ 1795 w 1912"/>
                  <a:gd name="T43" fmla="*/ 2381 h 2878"/>
                  <a:gd name="T44" fmla="*/ 1709 w 1912"/>
                  <a:gd name="T45" fmla="*/ 2511 h 2878"/>
                  <a:gd name="T46" fmla="*/ 1604 w 1912"/>
                  <a:gd name="T47" fmla="*/ 2625 h 2878"/>
                  <a:gd name="T48" fmla="*/ 1482 w 1912"/>
                  <a:gd name="T49" fmla="*/ 2720 h 2878"/>
                  <a:gd name="T50" fmla="*/ 1346 w 1912"/>
                  <a:gd name="T51" fmla="*/ 2795 h 2878"/>
                  <a:gd name="T52" fmla="*/ 1198 w 1912"/>
                  <a:gd name="T53" fmla="*/ 2847 h 2878"/>
                  <a:gd name="T54" fmla="*/ 1038 w 1912"/>
                  <a:gd name="T55" fmla="*/ 2875 h 2878"/>
                  <a:gd name="T56" fmla="*/ 874 w 1912"/>
                  <a:gd name="T57" fmla="*/ 2875 h 2878"/>
                  <a:gd name="T58" fmla="*/ 715 w 1912"/>
                  <a:gd name="T59" fmla="*/ 2847 h 2878"/>
                  <a:gd name="T60" fmla="*/ 566 w 1912"/>
                  <a:gd name="T61" fmla="*/ 2795 h 2878"/>
                  <a:gd name="T62" fmla="*/ 430 w 1912"/>
                  <a:gd name="T63" fmla="*/ 2720 h 2878"/>
                  <a:gd name="T64" fmla="*/ 308 w 1912"/>
                  <a:gd name="T65" fmla="*/ 2625 h 2878"/>
                  <a:gd name="T66" fmla="*/ 203 w 1912"/>
                  <a:gd name="T67" fmla="*/ 2511 h 2878"/>
                  <a:gd name="T68" fmla="*/ 117 w 1912"/>
                  <a:gd name="T69" fmla="*/ 2381 h 2878"/>
                  <a:gd name="T70" fmla="*/ 54 w 1912"/>
                  <a:gd name="T71" fmla="*/ 2239 h 2878"/>
                  <a:gd name="T72" fmla="*/ 14 w 1912"/>
                  <a:gd name="T73" fmla="*/ 2085 h 2878"/>
                  <a:gd name="T74" fmla="*/ 0 w 1912"/>
                  <a:gd name="T75" fmla="*/ 1922 h 2878"/>
                  <a:gd name="T76" fmla="*/ 8 w 1912"/>
                  <a:gd name="T77" fmla="*/ 1790 h 2878"/>
                  <a:gd name="T78" fmla="*/ 31 w 1912"/>
                  <a:gd name="T79" fmla="*/ 1654 h 2878"/>
                  <a:gd name="T80" fmla="*/ 67 w 1912"/>
                  <a:gd name="T81" fmla="*/ 1516 h 2878"/>
                  <a:gd name="T82" fmla="*/ 115 w 1912"/>
                  <a:gd name="T83" fmla="*/ 1375 h 2878"/>
                  <a:gd name="T84" fmla="*/ 172 w 1912"/>
                  <a:gd name="T85" fmla="*/ 1233 h 2878"/>
                  <a:gd name="T86" fmla="*/ 236 w 1912"/>
                  <a:gd name="T87" fmla="*/ 1094 h 2878"/>
                  <a:gd name="T88" fmla="*/ 306 w 1912"/>
                  <a:gd name="T89" fmla="*/ 957 h 2878"/>
                  <a:gd name="T90" fmla="*/ 381 w 1912"/>
                  <a:gd name="T91" fmla="*/ 823 h 2878"/>
                  <a:gd name="T92" fmla="*/ 459 w 1912"/>
                  <a:gd name="T93" fmla="*/ 694 h 2878"/>
                  <a:gd name="T94" fmla="*/ 536 w 1912"/>
                  <a:gd name="T95" fmla="*/ 573 h 2878"/>
                  <a:gd name="T96" fmla="*/ 612 w 1912"/>
                  <a:gd name="T97" fmla="*/ 459 h 2878"/>
                  <a:gd name="T98" fmla="*/ 685 w 1912"/>
                  <a:gd name="T99" fmla="*/ 354 h 2878"/>
                  <a:gd name="T100" fmla="*/ 753 w 1912"/>
                  <a:gd name="T101" fmla="*/ 260 h 2878"/>
                  <a:gd name="T102" fmla="*/ 814 w 1912"/>
                  <a:gd name="T103" fmla="*/ 179 h 2878"/>
                  <a:gd name="T104" fmla="*/ 867 w 1912"/>
                  <a:gd name="T105" fmla="*/ 111 h 2878"/>
                  <a:gd name="T106" fmla="*/ 908 w 1912"/>
                  <a:gd name="T107" fmla="*/ 58 h 2878"/>
                  <a:gd name="T108" fmla="*/ 938 w 1912"/>
                  <a:gd name="T109" fmla="*/ 22 h 2878"/>
                  <a:gd name="T110" fmla="*/ 954 w 1912"/>
                  <a:gd name="T111" fmla="*/ 2 h 2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12" h="2878">
                    <a:moveTo>
                      <a:pt x="957" y="0"/>
                    </a:moveTo>
                    <a:lnTo>
                      <a:pt x="958" y="2"/>
                    </a:lnTo>
                    <a:lnTo>
                      <a:pt x="965" y="9"/>
                    </a:lnTo>
                    <a:lnTo>
                      <a:pt x="974" y="22"/>
                    </a:lnTo>
                    <a:lnTo>
                      <a:pt x="988" y="38"/>
                    </a:lnTo>
                    <a:lnTo>
                      <a:pt x="1004" y="58"/>
                    </a:lnTo>
                    <a:lnTo>
                      <a:pt x="1023" y="83"/>
                    </a:lnTo>
                    <a:lnTo>
                      <a:pt x="1045" y="111"/>
                    </a:lnTo>
                    <a:lnTo>
                      <a:pt x="1071" y="143"/>
                    </a:lnTo>
                    <a:lnTo>
                      <a:pt x="1098" y="179"/>
                    </a:lnTo>
                    <a:lnTo>
                      <a:pt x="1128" y="218"/>
                    </a:lnTo>
                    <a:lnTo>
                      <a:pt x="1159" y="260"/>
                    </a:lnTo>
                    <a:lnTo>
                      <a:pt x="1193" y="307"/>
                    </a:lnTo>
                    <a:lnTo>
                      <a:pt x="1228" y="354"/>
                    </a:lnTo>
                    <a:lnTo>
                      <a:pt x="1263" y="406"/>
                    </a:lnTo>
                    <a:lnTo>
                      <a:pt x="1300" y="459"/>
                    </a:lnTo>
                    <a:lnTo>
                      <a:pt x="1338" y="514"/>
                    </a:lnTo>
                    <a:lnTo>
                      <a:pt x="1376" y="573"/>
                    </a:lnTo>
                    <a:lnTo>
                      <a:pt x="1414" y="633"/>
                    </a:lnTo>
                    <a:lnTo>
                      <a:pt x="1453" y="694"/>
                    </a:lnTo>
                    <a:lnTo>
                      <a:pt x="1493" y="757"/>
                    </a:lnTo>
                    <a:lnTo>
                      <a:pt x="1531" y="823"/>
                    </a:lnTo>
                    <a:lnTo>
                      <a:pt x="1569" y="889"/>
                    </a:lnTo>
                    <a:lnTo>
                      <a:pt x="1606" y="957"/>
                    </a:lnTo>
                    <a:lnTo>
                      <a:pt x="1641" y="1025"/>
                    </a:lnTo>
                    <a:lnTo>
                      <a:pt x="1676" y="1094"/>
                    </a:lnTo>
                    <a:lnTo>
                      <a:pt x="1709" y="1164"/>
                    </a:lnTo>
                    <a:lnTo>
                      <a:pt x="1740" y="1233"/>
                    </a:lnTo>
                    <a:lnTo>
                      <a:pt x="1770" y="1305"/>
                    </a:lnTo>
                    <a:lnTo>
                      <a:pt x="1797" y="1375"/>
                    </a:lnTo>
                    <a:lnTo>
                      <a:pt x="1822" y="1445"/>
                    </a:lnTo>
                    <a:lnTo>
                      <a:pt x="1845" y="1516"/>
                    </a:lnTo>
                    <a:lnTo>
                      <a:pt x="1865" y="1585"/>
                    </a:lnTo>
                    <a:lnTo>
                      <a:pt x="1881" y="1654"/>
                    </a:lnTo>
                    <a:lnTo>
                      <a:pt x="1895" y="1723"/>
                    </a:lnTo>
                    <a:lnTo>
                      <a:pt x="1904" y="1790"/>
                    </a:lnTo>
                    <a:lnTo>
                      <a:pt x="1910" y="1857"/>
                    </a:lnTo>
                    <a:lnTo>
                      <a:pt x="1912" y="1922"/>
                    </a:lnTo>
                    <a:lnTo>
                      <a:pt x="1909" y="2005"/>
                    </a:lnTo>
                    <a:lnTo>
                      <a:pt x="1898" y="2085"/>
                    </a:lnTo>
                    <a:lnTo>
                      <a:pt x="1881" y="2164"/>
                    </a:lnTo>
                    <a:lnTo>
                      <a:pt x="1858" y="2239"/>
                    </a:lnTo>
                    <a:lnTo>
                      <a:pt x="1829" y="2312"/>
                    </a:lnTo>
                    <a:lnTo>
                      <a:pt x="1795" y="2381"/>
                    </a:lnTo>
                    <a:lnTo>
                      <a:pt x="1754" y="2448"/>
                    </a:lnTo>
                    <a:lnTo>
                      <a:pt x="1709" y="2511"/>
                    </a:lnTo>
                    <a:lnTo>
                      <a:pt x="1659" y="2570"/>
                    </a:lnTo>
                    <a:lnTo>
                      <a:pt x="1604" y="2625"/>
                    </a:lnTo>
                    <a:lnTo>
                      <a:pt x="1546" y="2674"/>
                    </a:lnTo>
                    <a:lnTo>
                      <a:pt x="1482" y="2720"/>
                    </a:lnTo>
                    <a:lnTo>
                      <a:pt x="1417" y="2761"/>
                    </a:lnTo>
                    <a:lnTo>
                      <a:pt x="1346" y="2795"/>
                    </a:lnTo>
                    <a:lnTo>
                      <a:pt x="1274" y="2824"/>
                    </a:lnTo>
                    <a:lnTo>
                      <a:pt x="1198" y="2847"/>
                    </a:lnTo>
                    <a:lnTo>
                      <a:pt x="1119" y="2864"/>
                    </a:lnTo>
                    <a:lnTo>
                      <a:pt x="1038" y="2875"/>
                    </a:lnTo>
                    <a:lnTo>
                      <a:pt x="957" y="2878"/>
                    </a:lnTo>
                    <a:lnTo>
                      <a:pt x="874" y="2875"/>
                    </a:lnTo>
                    <a:lnTo>
                      <a:pt x="793" y="2864"/>
                    </a:lnTo>
                    <a:lnTo>
                      <a:pt x="715" y="2847"/>
                    </a:lnTo>
                    <a:lnTo>
                      <a:pt x="638" y="2824"/>
                    </a:lnTo>
                    <a:lnTo>
                      <a:pt x="566" y="2795"/>
                    </a:lnTo>
                    <a:lnTo>
                      <a:pt x="496" y="2761"/>
                    </a:lnTo>
                    <a:lnTo>
                      <a:pt x="430" y="2720"/>
                    </a:lnTo>
                    <a:lnTo>
                      <a:pt x="366" y="2674"/>
                    </a:lnTo>
                    <a:lnTo>
                      <a:pt x="308" y="2625"/>
                    </a:lnTo>
                    <a:lnTo>
                      <a:pt x="253" y="2570"/>
                    </a:lnTo>
                    <a:lnTo>
                      <a:pt x="203" y="2511"/>
                    </a:lnTo>
                    <a:lnTo>
                      <a:pt x="158" y="2448"/>
                    </a:lnTo>
                    <a:lnTo>
                      <a:pt x="117" y="2381"/>
                    </a:lnTo>
                    <a:lnTo>
                      <a:pt x="83" y="2312"/>
                    </a:lnTo>
                    <a:lnTo>
                      <a:pt x="54" y="2239"/>
                    </a:lnTo>
                    <a:lnTo>
                      <a:pt x="31" y="2164"/>
                    </a:lnTo>
                    <a:lnTo>
                      <a:pt x="14" y="2085"/>
                    </a:lnTo>
                    <a:lnTo>
                      <a:pt x="3" y="2005"/>
                    </a:lnTo>
                    <a:lnTo>
                      <a:pt x="0" y="1922"/>
                    </a:lnTo>
                    <a:lnTo>
                      <a:pt x="2" y="1857"/>
                    </a:lnTo>
                    <a:lnTo>
                      <a:pt x="8" y="1790"/>
                    </a:lnTo>
                    <a:lnTo>
                      <a:pt x="18" y="1723"/>
                    </a:lnTo>
                    <a:lnTo>
                      <a:pt x="31" y="1654"/>
                    </a:lnTo>
                    <a:lnTo>
                      <a:pt x="47" y="1585"/>
                    </a:lnTo>
                    <a:lnTo>
                      <a:pt x="67" y="1516"/>
                    </a:lnTo>
                    <a:lnTo>
                      <a:pt x="90" y="1445"/>
                    </a:lnTo>
                    <a:lnTo>
                      <a:pt x="115" y="1375"/>
                    </a:lnTo>
                    <a:lnTo>
                      <a:pt x="142" y="1305"/>
                    </a:lnTo>
                    <a:lnTo>
                      <a:pt x="172" y="1233"/>
                    </a:lnTo>
                    <a:lnTo>
                      <a:pt x="203" y="1164"/>
                    </a:lnTo>
                    <a:lnTo>
                      <a:pt x="236" y="1094"/>
                    </a:lnTo>
                    <a:lnTo>
                      <a:pt x="271" y="1025"/>
                    </a:lnTo>
                    <a:lnTo>
                      <a:pt x="306" y="957"/>
                    </a:lnTo>
                    <a:lnTo>
                      <a:pt x="345" y="889"/>
                    </a:lnTo>
                    <a:lnTo>
                      <a:pt x="381" y="823"/>
                    </a:lnTo>
                    <a:lnTo>
                      <a:pt x="419" y="757"/>
                    </a:lnTo>
                    <a:lnTo>
                      <a:pt x="459" y="694"/>
                    </a:lnTo>
                    <a:lnTo>
                      <a:pt x="498" y="633"/>
                    </a:lnTo>
                    <a:lnTo>
                      <a:pt x="536" y="573"/>
                    </a:lnTo>
                    <a:lnTo>
                      <a:pt x="574" y="514"/>
                    </a:lnTo>
                    <a:lnTo>
                      <a:pt x="612" y="459"/>
                    </a:lnTo>
                    <a:lnTo>
                      <a:pt x="649" y="406"/>
                    </a:lnTo>
                    <a:lnTo>
                      <a:pt x="685" y="354"/>
                    </a:lnTo>
                    <a:lnTo>
                      <a:pt x="719" y="307"/>
                    </a:lnTo>
                    <a:lnTo>
                      <a:pt x="753" y="260"/>
                    </a:lnTo>
                    <a:lnTo>
                      <a:pt x="785" y="218"/>
                    </a:lnTo>
                    <a:lnTo>
                      <a:pt x="814" y="179"/>
                    </a:lnTo>
                    <a:lnTo>
                      <a:pt x="841" y="143"/>
                    </a:lnTo>
                    <a:lnTo>
                      <a:pt x="867" y="111"/>
                    </a:lnTo>
                    <a:lnTo>
                      <a:pt x="889" y="83"/>
                    </a:lnTo>
                    <a:lnTo>
                      <a:pt x="908" y="58"/>
                    </a:lnTo>
                    <a:lnTo>
                      <a:pt x="925" y="38"/>
                    </a:lnTo>
                    <a:lnTo>
                      <a:pt x="938" y="22"/>
                    </a:lnTo>
                    <a:lnTo>
                      <a:pt x="949" y="9"/>
                    </a:lnTo>
                    <a:lnTo>
                      <a:pt x="954" y="2"/>
                    </a:lnTo>
                    <a:lnTo>
                      <a:pt x="9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5"/>
              <p:cNvSpPr>
                <a:spLocks/>
              </p:cNvSpPr>
              <p:nvPr userDrawn="1"/>
            </p:nvSpPr>
            <p:spPr bwMode="auto">
              <a:xfrm>
                <a:off x="-242" y="1650"/>
                <a:ext cx="557" cy="556"/>
              </a:xfrm>
              <a:custGeom>
                <a:avLst/>
                <a:gdLst>
                  <a:gd name="T0" fmla="*/ 509 w 1112"/>
                  <a:gd name="T1" fmla="*/ 3 h 1113"/>
                  <a:gd name="T2" fmla="*/ 609 w 1112"/>
                  <a:gd name="T3" fmla="*/ 25 h 1113"/>
                  <a:gd name="T4" fmla="*/ 702 w 1112"/>
                  <a:gd name="T5" fmla="*/ 68 h 1113"/>
                  <a:gd name="T6" fmla="*/ 785 w 1112"/>
                  <a:gd name="T7" fmla="*/ 134 h 1113"/>
                  <a:gd name="T8" fmla="*/ 851 w 1112"/>
                  <a:gd name="T9" fmla="*/ 214 h 1113"/>
                  <a:gd name="T10" fmla="*/ 907 w 1112"/>
                  <a:gd name="T11" fmla="*/ 309 h 1113"/>
                  <a:gd name="T12" fmla="*/ 956 w 1112"/>
                  <a:gd name="T13" fmla="*/ 415 h 1113"/>
                  <a:gd name="T14" fmla="*/ 996 w 1112"/>
                  <a:gd name="T15" fmla="*/ 527 h 1113"/>
                  <a:gd name="T16" fmla="*/ 1029 w 1112"/>
                  <a:gd name="T17" fmla="*/ 641 h 1113"/>
                  <a:gd name="T18" fmla="*/ 1056 w 1112"/>
                  <a:gd name="T19" fmla="*/ 752 h 1113"/>
                  <a:gd name="T20" fmla="*/ 1077 w 1112"/>
                  <a:gd name="T21" fmla="*/ 856 h 1113"/>
                  <a:gd name="T22" fmla="*/ 1092 w 1112"/>
                  <a:gd name="T23" fmla="*/ 948 h 1113"/>
                  <a:gd name="T24" fmla="*/ 1103 w 1112"/>
                  <a:gd name="T25" fmla="*/ 1024 h 1113"/>
                  <a:gd name="T26" fmla="*/ 1109 w 1112"/>
                  <a:gd name="T27" fmla="*/ 1079 h 1113"/>
                  <a:gd name="T28" fmla="*/ 1112 w 1112"/>
                  <a:gd name="T29" fmla="*/ 1109 h 1113"/>
                  <a:gd name="T30" fmla="*/ 1109 w 1112"/>
                  <a:gd name="T31" fmla="*/ 1113 h 1113"/>
                  <a:gd name="T32" fmla="*/ 1079 w 1112"/>
                  <a:gd name="T33" fmla="*/ 1109 h 1113"/>
                  <a:gd name="T34" fmla="*/ 1024 w 1112"/>
                  <a:gd name="T35" fmla="*/ 1104 h 1113"/>
                  <a:gd name="T36" fmla="*/ 949 w 1112"/>
                  <a:gd name="T37" fmla="*/ 1092 h 1113"/>
                  <a:gd name="T38" fmla="*/ 856 w 1112"/>
                  <a:gd name="T39" fmla="*/ 1077 h 1113"/>
                  <a:gd name="T40" fmla="*/ 752 w 1112"/>
                  <a:gd name="T41" fmla="*/ 1056 h 1113"/>
                  <a:gd name="T42" fmla="*/ 641 w 1112"/>
                  <a:gd name="T43" fmla="*/ 1030 h 1113"/>
                  <a:gd name="T44" fmla="*/ 527 w 1112"/>
                  <a:gd name="T45" fmla="*/ 996 h 1113"/>
                  <a:gd name="T46" fmla="*/ 415 w 1112"/>
                  <a:gd name="T47" fmla="*/ 955 h 1113"/>
                  <a:gd name="T48" fmla="*/ 309 w 1112"/>
                  <a:gd name="T49" fmla="*/ 908 h 1113"/>
                  <a:gd name="T50" fmla="*/ 214 w 1112"/>
                  <a:gd name="T51" fmla="*/ 850 h 1113"/>
                  <a:gd name="T52" fmla="*/ 135 w 1112"/>
                  <a:gd name="T53" fmla="*/ 784 h 1113"/>
                  <a:gd name="T54" fmla="*/ 68 w 1112"/>
                  <a:gd name="T55" fmla="*/ 701 h 1113"/>
                  <a:gd name="T56" fmla="*/ 24 w 1112"/>
                  <a:gd name="T57" fmla="*/ 609 h 1113"/>
                  <a:gd name="T58" fmla="*/ 2 w 1112"/>
                  <a:gd name="T59" fmla="*/ 510 h 1113"/>
                  <a:gd name="T60" fmla="*/ 2 w 1112"/>
                  <a:gd name="T61" fmla="*/ 410 h 1113"/>
                  <a:gd name="T62" fmla="*/ 24 w 1112"/>
                  <a:gd name="T63" fmla="*/ 311 h 1113"/>
                  <a:gd name="T64" fmla="*/ 68 w 1112"/>
                  <a:gd name="T65" fmla="*/ 218 h 1113"/>
                  <a:gd name="T66" fmla="*/ 135 w 1112"/>
                  <a:gd name="T67" fmla="*/ 134 h 1113"/>
                  <a:gd name="T68" fmla="*/ 218 w 1112"/>
                  <a:gd name="T69" fmla="*/ 68 h 1113"/>
                  <a:gd name="T70" fmla="*/ 310 w 1112"/>
                  <a:gd name="T71" fmla="*/ 25 h 1113"/>
                  <a:gd name="T72" fmla="*/ 409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460" y="0"/>
                    </a:moveTo>
                    <a:lnTo>
                      <a:pt x="509" y="3"/>
                    </a:lnTo>
                    <a:lnTo>
                      <a:pt x="560" y="11"/>
                    </a:lnTo>
                    <a:lnTo>
                      <a:pt x="609" y="25"/>
                    </a:lnTo>
                    <a:lnTo>
                      <a:pt x="656" y="44"/>
                    </a:lnTo>
                    <a:lnTo>
                      <a:pt x="702" y="68"/>
                    </a:lnTo>
                    <a:lnTo>
                      <a:pt x="745" y="98"/>
                    </a:lnTo>
                    <a:lnTo>
                      <a:pt x="785" y="134"/>
                    </a:lnTo>
                    <a:lnTo>
                      <a:pt x="818" y="172"/>
                    </a:lnTo>
                    <a:lnTo>
                      <a:pt x="851" y="214"/>
                    </a:lnTo>
                    <a:lnTo>
                      <a:pt x="880" y="260"/>
                    </a:lnTo>
                    <a:lnTo>
                      <a:pt x="907" y="309"/>
                    </a:lnTo>
                    <a:lnTo>
                      <a:pt x="933" y="361"/>
                    </a:lnTo>
                    <a:lnTo>
                      <a:pt x="956" y="415"/>
                    </a:lnTo>
                    <a:lnTo>
                      <a:pt x="976" y="471"/>
                    </a:lnTo>
                    <a:lnTo>
                      <a:pt x="996" y="527"/>
                    </a:lnTo>
                    <a:lnTo>
                      <a:pt x="1013" y="584"/>
                    </a:lnTo>
                    <a:lnTo>
                      <a:pt x="1029" y="641"/>
                    </a:lnTo>
                    <a:lnTo>
                      <a:pt x="1043" y="697"/>
                    </a:lnTo>
                    <a:lnTo>
                      <a:pt x="1056" y="752"/>
                    </a:lnTo>
                    <a:lnTo>
                      <a:pt x="1067" y="805"/>
                    </a:lnTo>
                    <a:lnTo>
                      <a:pt x="1077" y="856"/>
                    </a:lnTo>
                    <a:lnTo>
                      <a:pt x="1085" y="904"/>
                    </a:lnTo>
                    <a:lnTo>
                      <a:pt x="1092" y="948"/>
                    </a:lnTo>
                    <a:lnTo>
                      <a:pt x="1099" y="988"/>
                    </a:lnTo>
                    <a:lnTo>
                      <a:pt x="1103" y="1024"/>
                    </a:lnTo>
                    <a:lnTo>
                      <a:pt x="1107" y="1055"/>
                    </a:lnTo>
                    <a:lnTo>
                      <a:pt x="1109" y="1079"/>
                    </a:lnTo>
                    <a:lnTo>
                      <a:pt x="1111" y="1098"/>
                    </a:lnTo>
                    <a:lnTo>
                      <a:pt x="1112" y="1109"/>
                    </a:lnTo>
                    <a:lnTo>
                      <a:pt x="1112" y="1113"/>
                    </a:lnTo>
                    <a:lnTo>
                      <a:pt x="1109" y="1113"/>
                    </a:lnTo>
                    <a:lnTo>
                      <a:pt x="1097" y="1112"/>
                    </a:lnTo>
                    <a:lnTo>
                      <a:pt x="1079" y="1109"/>
                    </a:lnTo>
                    <a:lnTo>
                      <a:pt x="1055" y="1107"/>
                    </a:lnTo>
                    <a:lnTo>
                      <a:pt x="1024" y="1104"/>
                    </a:lnTo>
                    <a:lnTo>
                      <a:pt x="988" y="1098"/>
                    </a:lnTo>
                    <a:lnTo>
                      <a:pt x="949" y="1092"/>
                    </a:lnTo>
                    <a:lnTo>
                      <a:pt x="904" y="1085"/>
                    </a:lnTo>
                    <a:lnTo>
                      <a:pt x="856" y="1077"/>
                    </a:lnTo>
                    <a:lnTo>
                      <a:pt x="805" y="1067"/>
                    </a:lnTo>
                    <a:lnTo>
                      <a:pt x="752" y="1056"/>
                    </a:lnTo>
                    <a:lnTo>
                      <a:pt x="697" y="1044"/>
                    </a:lnTo>
                    <a:lnTo>
                      <a:pt x="641" y="1030"/>
                    </a:lnTo>
                    <a:lnTo>
                      <a:pt x="583" y="1014"/>
                    </a:lnTo>
                    <a:lnTo>
                      <a:pt x="527" y="996"/>
                    </a:lnTo>
                    <a:lnTo>
                      <a:pt x="470" y="977"/>
                    </a:lnTo>
                    <a:lnTo>
                      <a:pt x="415" y="955"/>
                    </a:lnTo>
                    <a:lnTo>
                      <a:pt x="361" y="932"/>
                    </a:lnTo>
                    <a:lnTo>
                      <a:pt x="309" y="908"/>
                    </a:lnTo>
                    <a:lnTo>
                      <a:pt x="259" y="880"/>
                    </a:lnTo>
                    <a:lnTo>
                      <a:pt x="214" y="850"/>
                    </a:lnTo>
                    <a:lnTo>
                      <a:pt x="172" y="819"/>
                    </a:lnTo>
                    <a:lnTo>
                      <a:pt x="135" y="784"/>
                    </a:lnTo>
                    <a:lnTo>
                      <a:pt x="99" y="745"/>
                    </a:lnTo>
                    <a:lnTo>
                      <a:pt x="68" y="701"/>
                    </a:lnTo>
                    <a:lnTo>
                      <a:pt x="44" y="656"/>
                    </a:lnTo>
                    <a:lnTo>
                      <a:pt x="24" y="609"/>
                    </a:lnTo>
                    <a:lnTo>
                      <a:pt x="10" y="560"/>
                    </a:lnTo>
                    <a:lnTo>
                      <a:pt x="2" y="510"/>
                    </a:lnTo>
                    <a:lnTo>
                      <a:pt x="0" y="459"/>
                    </a:lnTo>
                    <a:lnTo>
                      <a:pt x="2" y="410"/>
                    </a:lnTo>
                    <a:lnTo>
                      <a:pt x="10" y="360"/>
                    </a:lnTo>
                    <a:lnTo>
                      <a:pt x="24" y="311"/>
                    </a:lnTo>
                    <a:lnTo>
                      <a:pt x="44" y="263"/>
                    </a:lnTo>
                    <a:lnTo>
                      <a:pt x="68" y="218"/>
                    </a:lnTo>
                    <a:lnTo>
                      <a:pt x="99" y="175"/>
                    </a:lnTo>
                    <a:lnTo>
                      <a:pt x="135" y="134"/>
                    </a:lnTo>
                    <a:lnTo>
                      <a:pt x="174" y="98"/>
                    </a:lnTo>
                    <a:lnTo>
                      <a:pt x="218" y="68"/>
                    </a:lnTo>
                    <a:lnTo>
                      <a:pt x="263" y="44"/>
                    </a:lnTo>
                    <a:lnTo>
                      <a:pt x="310" y="25"/>
                    </a:lnTo>
                    <a:lnTo>
                      <a:pt x="360" y="11"/>
                    </a:lnTo>
                    <a:lnTo>
                      <a:pt x="409" y="3"/>
                    </a:lnTo>
                    <a:lnTo>
                      <a:pt x="4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6"/>
              <p:cNvSpPr>
                <a:spLocks/>
              </p:cNvSpPr>
              <p:nvPr userDrawn="1"/>
            </p:nvSpPr>
            <p:spPr bwMode="auto">
              <a:xfrm>
                <a:off x="-332" y="1155"/>
                <a:ext cx="360" cy="360"/>
              </a:xfrm>
              <a:custGeom>
                <a:avLst/>
                <a:gdLst>
                  <a:gd name="T0" fmla="*/ 297 w 719"/>
                  <a:gd name="T1" fmla="*/ 0 h 720"/>
                  <a:gd name="T2" fmla="*/ 334 w 719"/>
                  <a:gd name="T3" fmla="*/ 3 h 720"/>
                  <a:gd name="T4" fmla="*/ 372 w 719"/>
                  <a:gd name="T5" fmla="*/ 11 h 720"/>
                  <a:gd name="T6" fmla="*/ 408 w 719"/>
                  <a:gd name="T7" fmla="*/ 22 h 720"/>
                  <a:gd name="T8" fmla="*/ 444 w 719"/>
                  <a:gd name="T9" fmla="*/ 40 h 720"/>
                  <a:gd name="T10" fmla="*/ 476 w 719"/>
                  <a:gd name="T11" fmla="*/ 62 h 720"/>
                  <a:gd name="T12" fmla="*/ 507 w 719"/>
                  <a:gd name="T13" fmla="*/ 88 h 720"/>
                  <a:gd name="T14" fmla="*/ 535 w 719"/>
                  <a:gd name="T15" fmla="*/ 119 h 720"/>
                  <a:gd name="T16" fmla="*/ 560 w 719"/>
                  <a:gd name="T17" fmla="*/ 155 h 720"/>
                  <a:gd name="T18" fmla="*/ 583 w 719"/>
                  <a:gd name="T19" fmla="*/ 195 h 720"/>
                  <a:gd name="T20" fmla="*/ 604 w 719"/>
                  <a:gd name="T21" fmla="*/ 238 h 720"/>
                  <a:gd name="T22" fmla="*/ 622 w 719"/>
                  <a:gd name="T23" fmla="*/ 283 h 720"/>
                  <a:gd name="T24" fmla="*/ 639 w 719"/>
                  <a:gd name="T25" fmla="*/ 329 h 720"/>
                  <a:gd name="T26" fmla="*/ 654 w 719"/>
                  <a:gd name="T27" fmla="*/ 376 h 720"/>
                  <a:gd name="T28" fmla="*/ 667 w 719"/>
                  <a:gd name="T29" fmla="*/ 423 h 720"/>
                  <a:gd name="T30" fmla="*/ 678 w 719"/>
                  <a:gd name="T31" fmla="*/ 470 h 720"/>
                  <a:gd name="T32" fmla="*/ 688 w 719"/>
                  <a:gd name="T33" fmla="*/ 513 h 720"/>
                  <a:gd name="T34" fmla="*/ 696 w 719"/>
                  <a:gd name="T35" fmla="*/ 556 h 720"/>
                  <a:gd name="T36" fmla="*/ 702 w 719"/>
                  <a:gd name="T37" fmla="*/ 594 h 720"/>
                  <a:gd name="T38" fmla="*/ 708 w 719"/>
                  <a:gd name="T39" fmla="*/ 630 h 720"/>
                  <a:gd name="T40" fmla="*/ 712 w 719"/>
                  <a:gd name="T41" fmla="*/ 660 h 720"/>
                  <a:gd name="T42" fmla="*/ 715 w 719"/>
                  <a:gd name="T43" fmla="*/ 685 h 720"/>
                  <a:gd name="T44" fmla="*/ 717 w 719"/>
                  <a:gd name="T45" fmla="*/ 704 h 720"/>
                  <a:gd name="T46" fmla="*/ 718 w 719"/>
                  <a:gd name="T47" fmla="*/ 715 h 720"/>
                  <a:gd name="T48" fmla="*/ 719 w 719"/>
                  <a:gd name="T49" fmla="*/ 720 h 720"/>
                  <a:gd name="T50" fmla="*/ 715 w 719"/>
                  <a:gd name="T51" fmla="*/ 720 h 720"/>
                  <a:gd name="T52" fmla="*/ 703 w 719"/>
                  <a:gd name="T53" fmla="*/ 719 h 720"/>
                  <a:gd name="T54" fmla="*/ 684 w 719"/>
                  <a:gd name="T55" fmla="*/ 716 h 720"/>
                  <a:gd name="T56" fmla="*/ 659 w 719"/>
                  <a:gd name="T57" fmla="*/ 713 h 720"/>
                  <a:gd name="T58" fmla="*/ 628 w 719"/>
                  <a:gd name="T59" fmla="*/ 709 h 720"/>
                  <a:gd name="T60" fmla="*/ 594 w 719"/>
                  <a:gd name="T61" fmla="*/ 704 h 720"/>
                  <a:gd name="T62" fmla="*/ 554 w 719"/>
                  <a:gd name="T63" fmla="*/ 697 h 720"/>
                  <a:gd name="T64" fmla="*/ 513 w 719"/>
                  <a:gd name="T65" fmla="*/ 689 h 720"/>
                  <a:gd name="T66" fmla="*/ 468 w 719"/>
                  <a:gd name="T67" fmla="*/ 679 h 720"/>
                  <a:gd name="T68" fmla="*/ 422 w 719"/>
                  <a:gd name="T69" fmla="*/ 668 h 720"/>
                  <a:gd name="T70" fmla="*/ 375 w 719"/>
                  <a:gd name="T71" fmla="*/ 655 h 720"/>
                  <a:gd name="T72" fmla="*/ 329 w 719"/>
                  <a:gd name="T73" fmla="*/ 640 h 720"/>
                  <a:gd name="T74" fmla="*/ 281 w 719"/>
                  <a:gd name="T75" fmla="*/ 623 h 720"/>
                  <a:gd name="T76" fmla="*/ 237 w 719"/>
                  <a:gd name="T77" fmla="*/ 604 h 720"/>
                  <a:gd name="T78" fmla="*/ 194 w 719"/>
                  <a:gd name="T79" fmla="*/ 584 h 720"/>
                  <a:gd name="T80" fmla="*/ 154 w 719"/>
                  <a:gd name="T81" fmla="*/ 561 h 720"/>
                  <a:gd name="T82" fmla="*/ 119 w 719"/>
                  <a:gd name="T83" fmla="*/ 535 h 720"/>
                  <a:gd name="T84" fmla="*/ 86 w 719"/>
                  <a:gd name="T85" fmla="*/ 508 h 720"/>
                  <a:gd name="T86" fmla="*/ 60 w 719"/>
                  <a:gd name="T87" fmla="*/ 478 h 720"/>
                  <a:gd name="T88" fmla="*/ 39 w 719"/>
                  <a:gd name="T89" fmla="*/ 444 h 720"/>
                  <a:gd name="T90" fmla="*/ 22 w 719"/>
                  <a:gd name="T91" fmla="*/ 410 h 720"/>
                  <a:gd name="T92" fmla="*/ 9 w 719"/>
                  <a:gd name="T93" fmla="*/ 373 h 720"/>
                  <a:gd name="T94" fmla="*/ 2 w 719"/>
                  <a:gd name="T95" fmla="*/ 336 h 720"/>
                  <a:gd name="T96" fmla="*/ 0 w 719"/>
                  <a:gd name="T97" fmla="*/ 298 h 720"/>
                  <a:gd name="T98" fmla="*/ 2 w 719"/>
                  <a:gd name="T99" fmla="*/ 260 h 720"/>
                  <a:gd name="T100" fmla="*/ 9 w 719"/>
                  <a:gd name="T101" fmla="*/ 223 h 720"/>
                  <a:gd name="T102" fmla="*/ 22 w 719"/>
                  <a:gd name="T103" fmla="*/ 186 h 720"/>
                  <a:gd name="T104" fmla="*/ 39 w 719"/>
                  <a:gd name="T105" fmla="*/ 151 h 720"/>
                  <a:gd name="T106" fmla="*/ 60 w 719"/>
                  <a:gd name="T107" fmla="*/ 118 h 720"/>
                  <a:gd name="T108" fmla="*/ 86 w 719"/>
                  <a:gd name="T109" fmla="*/ 88 h 720"/>
                  <a:gd name="T110" fmla="*/ 118 w 719"/>
                  <a:gd name="T111" fmla="*/ 62 h 720"/>
                  <a:gd name="T112" fmla="*/ 150 w 719"/>
                  <a:gd name="T113" fmla="*/ 40 h 720"/>
                  <a:gd name="T114" fmla="*/ 186 w 719"/>
                  <a:gd name="T115" fmla="*/ 22 h 720"/>
                  <a:gd name="T116" fmla="*/ 221 w 719"/>
                  <a:gd name="T117" fmla="*/ 11 h 720"/>
                  <a:gd name="T118" fmla="*/ 259 w 719"/>
                  <a:gd name="T119" fmla="*/ 3 h 720"/>
                  <a:gd name="T120" fmla="*/ 297 w 719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9" h="720">
                    <a:moveTo>
                      <a:pt x="297" y="0"/>
                    </a:moveTo>
                    <a:lnTo>
                      <a:pt x="334" y="3"/>
                    </a:lnTo>
                    <a:lnTo>
                      <a:pt x="372" y="11"/>
                    </a:lnTo>
                    <a:lnTo>
                      <a:pt x="408" y="22"/>
                    </a:lnTo>
                    <a:lnTo>
                      <a:pt x="444" y="40"/>
                    </a:lnTo>
                    <a:lnTo>
                      <a:pt x="476" y="62"/>
                    </a:lnTo>
                    <a:lnTo>
                      <a:pt x="507" y="88"/>
                    </a:lnTo>
                    <a:lnTo>
                      <a:pt x="535" y="119"/>
                    </a:lnTo>
                    <a:lnTo>
                      <a:pt x="560" y="155"/>
                    </a:lnTo>
                    <a:lnTo>
                      <a:pt x="583" y="195"/>
                    </a:lnTo>
                    <a:lnTo>
                      <a:pt x="604" y="238"/>
                    </a:lnTo>
                    <a:lnTo>
                      <a:pt x="622" y="283"/>
                    </a:lnTo>
                    <a:lnTo>
                      <a:pt x="639" y="329"/>
                    </a:lnTo>
                    <a:lnTo>
                      <a:pt x="654" y="376"/>
                    </a:lnTo>
                    <a:lnTo>
                      <a:pt x="667" y="423"/>
                    </a:lnTo>
                    <a:lnTo>
                      <a:pt x="678" y="470"/>
                    </a:lnTo>
                    <a:lnTo>
                      <a:pt x="688" y="513"/>
                    </a:lnTo>
                    <a:lnTo>
                      <a:pt x="696" y="556"/>
                    </a:lnTo>
                    <a:lnTo>
                      <a:pt x="702" y="594"/>
                    </a:lnTo>
                    <a:lnTo>
                      <a:pt x="708" y="630"/>
                    </a:lnTo>
                    <a:lnTo>
                      <a:pt x="712" y="660"/>
                    </a:lnTo>
                    <a:lnTo>
                      <a:pt x="715" y="685"/>
                    </a:lnTo>
                    <a:lnTo>
                      <a:pt x="717" y="704"/>
                    </a:lnTo>
                    <a:lnTo>
                      <a:pt x="718" y="715"/>
                    </a:lnTo>
                    <a:lnTo>
                      <a:pt x="719" y="720"/>
                    </a:lnTo>
                    <a:lnTo>
                      <a:pt x="715" y="720"/>
                    </a:lnTo>
                    <a:lnTo>
                      <a:pt x="703" y="719"/>
                    </a:lnTo>
                    <a:lnTo>
                      <a:pt x="684" y="716"/>
                    </a:lnTo>
                    <a:lnTo>
                      <a:pt x="659" y="713"/>
                    </a:lnTo>
                    <a:lnTo>
                      <a:pt x="628" y="709"/>
                    </a:lnTo>
                    <a:lnTo>
                      <a:pt x="594" y="704"/>
                    </a:lnTo>
                    <a:lnTo>
                      <a:pt x="554" y="697"/>
                    </a:lnTo>
                    <a:lnTo>
                      <a:pt x="513" y="689"/>
                    </a:lnTo>
                    <a:lnTo>
                      <a:pt x="468" y="679"/>
                    </a:lnTo>
                    <a:lnTo>
                      <a:pt x="422" y="668"/>
                    </a:lnTo>
                    <a:lnTo>
                      <a:pt x="375" y="655"/>
                    </a:lnTo>
                    <a:lnTo>
                      <a:pt x="329" y="640"/>
                    </a:lnTo>
                    <a:lnTo>
                      <a:pt x="281" y="623"/>
                    </a:lnTo>
                    <a:lnTo>
                      <a:pt x="237" y="604"/>
                    </a:lnTo>
                    <a:lnTo>
                      <a:pt x="194" y="584"/>
                    </a:lnTo>
                    <a:lnTo>
                      <a:pt x="154" y="561"/>
                    </a:lnTo>
                    <a:lnTo>
                      <a:pt x="119" y="535"/>
                    </a:lnTo>
                    <a:lnTo>
                      <a:pt x="86" y="508"/>
                    </a:lnTo>
                    <a:lnTo>
                      <a:pt x="60" y="478"/>
                    </a:lnTo>
                    <a:lnTo>
                      <a:pt x="39" y="444"/>
                    </a:lnTo>
                    <a:lnTo>
                      <a:pt x="22" y="410"/>
                    </a:lnTo>
                    <a:lnTo>
                      <a:pt x="9" y="373"/>
                    </a:lnTo>
                    <a:lnTo>
                      <a:pt x="2" y="336"/>
                    </a:lnTo>
                    <a:lnTo>
                      <a:pt x="0" y="298"/>
                    </a:lnTo>
                    <a:lnTo>
                      <a:pt x="2" y="260"/>
                    </a:lnTo>
                    <a:lnTo>
                      <a:pt x="9" y="223"/>
                    </a:lnTo>
                    <a:lnTo>
                      <a:pt x="22" y="186"/>
                    </a:lnTo>
                    <a:lnTo>
                      <a:pt x="39" y="151"/>
                    </a:lnTo>
                    <a:lnTo>
                      <a:pt x="60" y="118"/>
                    </a:lnTo>
                    <a:lnTo>
                      <a:pt x="86" y="88"/>
                    </a:lnTo>
                    <a:lnTo>
                      <a:pt x="118" y="62"/>
                    </a:lnTo>
                    <a:lnTo>
                      <a:pt x="150" y="40"/>
                    </a:lnTo>
                    <a:lnTo>
                      <a:pt x="186" y="22"/>
                    </a:lnTo>
                    <a:lnTo>
                      <a:pt x="221" y="11"/>
                    </a:lnTo>
                    <a:lnTo>
                      <a:pt x="259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77"/>
              <p:cNvSpPr>
                <a:spLocks/>
              </p:cNvSpPr>
              <p:nvPr userDrawn="1"/>
            </p:nvSpPr>
            <p:spPr bwMode="auto">
              <a:xfrm>
                <a:off x="916" y="1650"/>
                <a:ext cx="557" cy="556"/>
              </a:xfrm>
              <a:custGeom>
                <a:avLst/>
                <a:gdLst>
                  <a:gd name="T0" fmla="*/ 703 w 1112"/>
                  <a:gd name="T1" fmla="*/ 3 h 1113"/>
                  <a:gd name="T2" fmla="*/ 802 w 1112"/>
                  <a:gd name="T3" fmla="*/ 25 h 1113"/>
                  <a:gd name="T4" fmla="*/ 895 w 1112"/>
                  <a:gd name="T5" fmla="*/ 68 h 1113"/>
                  <a:gd name="T6" fmla="*/ 978 w 1112"/>
                  <a:gd name="T7" fmla="*/ 134 h 1113"/>
                  <a:gd name="T8" fmla="*/ 1044 w 1112"/>
                  <a:gd name="T9" fmla="*/ 218 h 1113"/>
                  <a:gd name="T10" fmla="*/ 1088 w 1112"/>
                  <a:gd name="T11" fmla="*/ 311 h 1113"/>
                  <a:gd name="T12" fmla="*/ 1110 w 1112"/>
                  <a:gd name="T13" fmla="*/ 410 h 1113"/>
                  <a:gd name="T14" fmla="*/ 1110 w 1112"/>
                  <a:gd name="T15" fmla="*/ 510 h 1113"/>
                  <a:gd name="T16" fmla="*/ 1088 w 1112"/>
                  <a:gd name="T17" fmla="*/ 609 h 1113"/>
                  <a:gd name="T18" fmla="*/ 1044 w 1112"/>
                  <a:gd name="T19" fmla="*/ 701 h 1113"/>
                  <a:gd name="T20" fmla="*/ 978 w 1112"/>
                  <a:gd name="T21" fmla="*/ 784 h 1113"/>
                  <a:gd name="T22" fmla="*/ 899 w 1112"/>
                  <a:gd name="T23" fmla="*/ 850 h 1113"/>
                  <a:gd name="T24" fmla="*/ 803 w 1112"/>
                  <a:gd name="T25" fmla="*/ 908 h 1113"/>
                  <a:gd name="T26" fmla="*/ 697 w 1112"/>
                  <a:gd name="T27" fmla="*/ 955 h 1113"/>
                  <a:gd name="T28" fmla="*/ 585 w 1112"/>
                  <a:gd name="T29" fmla="*/ 996 h 1113"/>
                  <a:gd name="T30" fmla="*/ 471 w 1112"/>
                  <a:gd name="T31" fmla="*/ 1030 h 1113"/>
                  <a:gd name="T32" fmla="*/ 361 w 1112"/>
                  <a:gd name="T33" fmla="*/ 1056 h 1113"/>
                  <a:gd name="T34" fmla="*/ 257 w 1112"/>
                  <a:gd name="T35" fmla="*/ 1077 h 1113"/>
                  <a:gd name="T36" fmla="*/ 165 w 1112"/>
                  <a:gd name="T37" fmla="*/ 1092 h 1113"/>
                  <a:gd name="T38" fmla="*/ 89 w 1112"/>
                  <a:gd name="T39" fmla="*/ 1104 h 1113"/>
                  <a:gd name="T40" fmla="*/ 33 w 1112"/>
                  <a:gd name="T41" fmla="*/ 1109 h 1113"/>
                  <a:gd name="T42" fmla="*/ 3 w 1112"/>
                  <a:gd name="T43" fmla="*/ 1113 h 1113"/>
                  <a:gd name="T44" fmla="*/ 0 w 1112"/>
                  <a:gd name="T45" fmla="*/ 1109 h 1113"/>
                  <a:gd name="T46" fmla="*/ 3 w 1112"/>
                  <a:gd name="T47" fmla="*/ 1079 h 1113"/>
                  <a:gd name="T48" fmla="*/ 9 w 1112"/>
                  <a:gd name="T49" fmla="*/ 1024 h 1113"/>
                  <a:gd name="T50" fmla="*/ 21 w 1112"/>
                  <a:gd name="T51" fmla="*/ 948 h 1113"/>
                  <a:gd name="T52" fmla="*/ 36 w 1112"/>
                  <a:gd name="T53" fmla="*/ 856 h 1113"/>
                  <a:gd name="T54" fmla="*/ 56 w 1112"/>
                  <a:gd name="T55" fmla="*/ 752 h 1113"/>
                  <a:gd name="T56" fmla="*/ 83 w 1112"/>
                  <a:gd name="T57" fmla="*/ 641 h 1113"/>
                  <a:gd name="T58" fmla="*/ 116 w 1112"/>
                  <a:gd name="T59" fmla="*/ 527 h 1113"/>
                  <a:gd name="T60" fmla="*/ 158 w 1112"/>
                  <a:gd name="T61" fmla="*/ 415 h 1113"/>
                  <a:gd name="T62" fmla="*/ 205 w 1112"/>
                  <a:gd name="T63" fmla="*/ 309 h 1113"/>
                  <a:gd name="T64" fmla="*/ 263 w 1112"/>
                  <a:gd name="T65" fmla="*/ 214 h 1113"/>
                  <a:gd name="T66" fmla="*/ 328 w 1112"/>
                  <a:gd name="T67" fmla="*/ 134 h 1113"/>
                  <a:gd name="T68" fmla="*/ 411 w 1112"/>
                  <a:gd name="T69" fmla="*/ 68 h 1113"/>
                  <a:gd name="T70" fmla="*/ 504 w 1112"/>
                  <a:gd name="T71" fmla="*/ 25 h 1113"/>
                  <a:gd name="T72" fmla="*/ 603 w 1112"/>
                  <a:gd name="T73" fmla="*/ 3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2" h="1113">
                    <a:moveTo>
                      <a:pt x="653" y="0"/>
                    </a:moveTo>
                    <a:lnTo>
                      <a:pt x="703" y="3"/>
                    </a:lnTo>
                    <a:lnTo>
                      <a:pt x="754" y="11"/>
                    </a:lnTo>
                    <a:lnTo>
                      <a:pt x="802" y="25"/>
                    </a:lnTo>
                    <a:lnTo>
                      <a:pt x="849" y="44"/>
                    </a:lnTo>
                    <a:lnTo>
                      <a:pt x="895" y="68"/>
                    </a:lnTo>
                    <a:lnTo>
                      <a:pt x="938" y="98"/>
                    </a:lnTo>
                    <a:lnTo>
                      <a:pt x="978" y="134"/>
                    </a:lnTo>
                    <a:lnTo>
                      <a:pt x="1014" y="175"/>
                    </a:lnTo>
                    <a:lnTo>
                      <a:pt x="1044" y="218"/>
                    </a:lnTo>
                    <a:lnTo>
                      <a:pt x="1068" y="263"/>
                    </a:lnTo>
                    <a:lnTo>
                      <a:pt x="1088" y="311"/>
                    </a:lnTo>
                    <a:lnTo>
                      <a:pt x="1102" y="360"/>
                    </a:lnTo>
                    <a:lnTo>
                      <a:pt x="1110" y="410"/>
                    </a:lnTo>
                    <a:lnTo>
                      <a:pt x="1112" y="459"/>
                    </a:lnTo>
                    <a:lnTo>
                      <a:pt x="1110" y="510"/>
                    </a:lnTo>
                    <a:lnTo>
                      <a:pt x="1102" y="560"/>
                    </a:lnTo>
                    <a:lnTo>
                      <a:pt x="1088" y="609"/>
                    </a:lnTo>
                    <a:lnTo>
                      <a:pt x="1068" y="656"/>
                    </a:lnTo>
                    <a:lnTo>
                      <a:pt x="1044" y="701"/>
                    </a:lnTo>
                    <a:lnTo>
                      <a:pt x="1014" y="745"/>
                    </a:lnTo>
                    <a:lnTo>
                      <a:pt x="978" y="784"/>
                    </a:lnTo>
                    <a:lnTo>
                      <a:pt x="940" y="819"/>
                    </a:lnTo>
                    <a:lnTo>
                      <a:pt x="899" y="850"/>
                    </a:lnTo>
                    <a:lnTo>
                      <a:pt x="853" y="880"/>
                    </a:lnTo>
                    <a:lnTo>
                      <a:pt x="803" y="908"/>
                    </a:lnTo>
                    <a:lnTo>
                      <a:pt x="751" y="932"/>
                    </a:lnTo>
                    <a:lnTo>
                      <a:pt x="697" y="955"/>
                    </a:lnTo>
                    <a:lnTo>
                      <a:pt x="642" y="977"/>
                    </a:lnTo>
                    <a:lnTo>
                      <a:pt x="585" y="996"/>
                    </a:lnTo>
                    <a:lnTo>
                      <a:pt x="529" y="1014"/>
                    </a:lnTo>
                    <a:lnTo>
                      <a:pt x="471" y="1030"/>
                    </a:lnTo>
                    <a:lnTo>
                      <a:pt x="416" y="1044"/>
                    </a:lnTo>
                    <a:lnTo>
                      <a:pt x="361" y="1056"/>
                    </a:lnTo>
                    <a:lnTo>
                      <a:pt x="308" y="1067"/>
                    </a:lnTo>
                    <a:lnTo>
                      <a:pt x="257" y="1077"/>
                    </a:lnTo>
                    <a:lnTo>
                      <a:pt x="208" y="1085"/>
                    </a:lnTo>
                    <a:lnTo>
                      <a:pt x="165" y="1092"/>
                    </a:lnTo>
                    <a:lnTo>
                      <a:pt x="124" y="1098"/>
                    </a:lnTo>
                    <a:lnTo>
                      <a:pt x="89" y="1104"/>
                    </a:lnTo>
                    <a:lnTo>
                      <a:pt x="57" y="1107"/>
                    </a:lnTo>
                    <a:lnTo>
                      <a:pt x="33" y="1109"/>
                    </a:lnTo>
                    <a:lnTo>
                      <a:pt x="15" y="1112"/>
                    </a:lnTo>
                    <a:lnTo>
                      <a:pt x="3" y="1113"/>
                    </a:lnTo>
                    <a:lnTo>
                      <a:pt x="0" y="1113"/>
                    </a:lnTo>
                    <a:lnTo>
                      <a:pt x="0" y="1109"/>
                    </a:lnTo>
                    <a:lnTo>
                      <a:pt x="1" y="1098"/>
                    </a:lnTo>
                    <a:lnTo>
                      <a:pt x="3" y="1079"/>
                    </a:lnTo>
                    <a:lnTo>
                      <a:pt x="6" y="1055"/>
                    </a:lnTo>
                    <a:lnTo>
                      <a:pt x="9" y="1024"/>
                    </a:lnTo>
                    <a:lnTo>
                      <a:pt x="15" y="988"/>
                    </a:lnTo>
                    <a:lnTo>
                      <a:pt x="21" y="948"/>
                    </a:lnTo>
                    <a:lnTo>
                      <a:pt x="27" y="904"/>
                    </a:lnTo>
                    <a:lnTo>
                      <a:pt x="36" y="856"/>
                    </a:lnTo>
                    <a:lnTo>
                      <a:pt x="46" y="805"/>
                    </a:lnTo>
                    <a:lnTo>
                      <a:pt x="56" y="752"/>
                    </a:lnTo>
                    <a:lnTo>
                      <a:pt x="69" y="697"/>
                    </a:lnTo>
                    <a:lnTo>
                      <a:pt x="83" y="641"/>
                    </a:lnTo>
                    <a:lnTo>
                      <a:pt x="99" y="584"/>
                    </a:lnTo>
                    <a:lnTo>
                      <a:pt x="116" y="527"/>
                    </a:lnTo>
                    <a:lnTo>
                      <a:pt x="136" y="471"/>
                    </a:lnTo>
                    <a:lnTo>
                      <a:pt x="158" y="415"/>
                    </a:lnTo>
                    <a:lnTo>
                      <a:pt x="181" y="361"/>
                    </a:lnTo>
                    <a:lnTo>
                      <a:pt x="205" y="309"/>
                    </a:lnTo>
                    <a:lnTo>
                      <a:pt x="233" y="260"/>
                    </a:lnTo>
                    <a:lnTo>
                      <a:pt x="263" y="214"/>
                    </a:lnTo>
                    <a:lnTo>
                      <a:pt x="294" y="172"/>
                    </a:lnTo>
                    <a:lnTo>
                      <a:pt x="328" y="134"/>
                    </a:lnTo>
                    <a:lnTo>
                      <a:pt x="368" y="98"/>
                    </a:lnTo>
                    <a:lnTo>
                      <a:pt x="411" y="68"/>
                    </a:lnTo>
                    <a:lnTo>
                      <a:pt x="456" y="44"/>
                    </a:lnTo>
                    <a:lnTo>
                      <a:pt x="504" y="25"/>
                    </a:lnTo>
                    <a:lnTo>
                      <a:pt x="553" y="11"/>
                    </a:lnTo>
                    <a:lnTo>
                      <a:pt x="603" y="3"/>
                    </a:lnTo>
                    <a:lnTo>
                      <a:pt x="6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78"/>
              <p:cNvSpPr>
                <a:spLocks/>
              </p:cNvSpPr>
              <p:nvPr userDrawn="1"/>
            </p:nvSpPr>
            <p:spPr bwMode="auto">
              <a:xfrm>
                <a:off x="1204" y="1155"/>
                <a:ext cx="359" cy="360"/>
              </a:xfrm>
              <a:custGeom>
                <a:avLst/>
                <a:gdLst>
                  <a:gd name="T0" fmla="*/ 422 w 718"/>
                  <a:gd name="T1" fmla="*/ 0 h 720"/>
                  <a:gd name="T2" fmla="*/ 460 w 718"/>
                  <a:gd name="T3" fmla="*/ 3 h 720"/>
                  <a:gd name="T4" fmla="*/ 497 w 718"/>
                  <a:gd name="T5" fmla="*/ 11 h 720"/>
                  <a:gd name="T6" fmla="*/ 534 w 718"/>
                  <a:gd name="T7" fmla="*/ 22 h 720"/>
                  <a:gd name="T8" fmla="*/ 568 w 718"/>
                  <a:gd name="T9" fmla="*/ 40 h 720"/>
                  <a:gd name="T10" fmla="*/ 601 w 718"/>
                  <a:gd name="T11" fmla="*/ 62 h 720"/>
                  <a:gd name="T12" fmla="*/ 632 w 718"/>
                  <a:gd name="T13" fmla="*/ 88 h 720"/>
                  <a:gd name="T14" fmla="*/ 658 w 718"/>
                  <a:gd name="T15" fmla="*/ 118 h 720"/>
                  <a:gd name="T16" fmla="*/ 680 w 718"/>
                  <a:gd name="T17" fmla="*/ 151 h 720"/>
                  <a:gd name="T18" fmla="*/ 696 w 718"/>
                  <a:gd name="T19" fmla="*/ 186 h 720"/>
                  <a:gd name="T20" fmla="*/ 709 w 718"/>
                  <a:gd name="T21" fmla="*/ 223 h 720"/>
                  <a:gd name="T22" fmla="*/ 716 w 718"/>
                  <a:gd name="T23" fmla="*/ 260 h 720"/>
                  <a:gd name="T24" fmla="*/ 718 w 718"/>
                  <a:gd name="T25" fmla="*/ 298 h 720"/>
                  <a:gd name="T26" fmla="*/ 716 w 718"/>
                  <a:gd name="T27" fmla="*/ 336 h 720"/>
                  <a:gd name="T28" fmla="*/ 709 w 718"/>
                  <a:gd name="T29" fmla="*/ 373 h 720"/>
                  <a:gd name="T30" fmla="*/ 696 w 718"/>
                  <a:gd name="T31" fmla="*/ 410 h 720"/>
                  <a:gd name="T32" fmla="*/ 680 w 718"/>
                  <a:gd name="T33" fmla="*/ 444 h 720"/>
                  <a:gd name="T34" fmla="*/ 658 w 718"/>
                  <a:gd name="T35" fmla="*/ 478 h 720"/>
                  <a:gd name="T36" fmla="*/ 632 w 718"/>
                  <a:gd name="T37" fmla="*/ 508 h 720"/>
                  <a:gd name="T38" fmla="*/ 599 w 718"/>
                  <a:gd name="T39" fmla="*/ 535 h 720"/>
                  <a:gd name="T40" fmla="*/ 564 w 718"/>
                  <a:gd name="T41" fmla="*/ 561 h 720"/>
                  <a:gd name="T42" fmla="*/ 525 w 718"/>
                  <a:gd name="T43" fmla="*/ 584 h 720"/>
                  <a:gd name="T44" fmla="*/ 482 w 718"/>
                  <a:gd name="T45" fmla="*/ 604 h 720"/>
                  <a:gd name="T46" fmla="*/ 437 w 718"/>
                  <a:gd name="T47" fmla="*/ 623 h 720"/>
                  <a:gd name="T48" fmla="*/ 391 w 718"/>
                  <a:gd name="T49" fmla="*/ 640 h 720"/>
                  <a:gd name="T50" fmla="*/ 344 w 718"/>
                  <a:gd name="T51" fmla="*/ 655 h 720"/>
                  <a:gd name="T52" fmla="*/ 296 w 718"/>
                  <a:gd name="T53" fmla="*/ 668 h 720"/>
                  <a:gd name="T54" fmla="*/ 250 w 718"/>
                  <a:gd name="T55" fmla="*/ 679 h 720"/>
                  <a:gd name="T56" fmla="*/ 206 w 718"/>
                  <a:gd name="T57" fmla="*/ 689 h 720"/>
                  <a:gd name="T58" fmla="*/ 164 w 718"/>
                  <a:gd name="T59" fmla="*/ 697 h 720"/>
                  <a:gd name="T60" fmla="*/ 125 w 718"/>
                  <a:gd name="T61" fmla="*/ 704 h 720"/>
                  <a:gd name="T62" fmla="*/ 90 w 718"/>
                  <a:gd name="T63" fmla="*/ 709 h 720"/>
                  <a:gd name="T64" fmla="*/ 59 w 718"/>
                  <a:gd name="T65" fmla="*/ 713 h 720"/>
                  <a:gd name="T66" fmla="*/ 35 w 718"/>
                  <a:gd name="T67" fmla="*/ 716 h 720"/>
                  <a:gd name="T68" fmla="*/ 16 w 718"/>
                  <a:gd name="T69" fmla="*/ 719 h 720"/>
                  <a:gd name="T70" fmla="*/ 3 w 718"/>
                  <a:gd name="T71" fmla="*/ 720 h 720"/>
                  <a:gd name="T72" fmla="*/ 0 w 718"/>
                  <a:gd name="T73" fmla="*/ 720 h 720"/>
                  <a:gd name="T74" fmla="*/ 0 w 718"/>
                  <a:gd name="T75" fmla="*/ 715 h 720"/>
                  <a:gd name="T76" fmla="*/ 1 w 718"/>
                  <a:gd name="T77" fmla="*/ 704 h 720"/>
                  <a:gd name="T78" fmla="*/ 3 w 718"/>
                  <a:gd name="T79" fmla="*/ 685 h 720"/>
                  <a:gd name="T80" fmla="*/ 6 w 718"/>
                  <a:gd name="T81" fmla="*/ 660 h 720"/>
                  <a:gd name="T82" fmla="*/ 10 w 718"/>
                  <a:gd name="T83" fmla="*/ 630 h 720"/>
                  <a:gd name="T84" fmla="*/ 16 w 718"/>
                  <a:gd name="T85" fmla="*/ 594 h 720"/>
                  <a:gd name="T86" fmla="*/ 23 w 718"/>
                  <a:gd name="T87" fmla="*/ 556 h 720"/>
                  <a:gd name="T88" fmla="*/ 31 w 718"/>
                  <a:gd name="T89" fmla="*/ 513 h 720"/>
                  <a:gd name="T90" fmla="*/ 40 w 718"/>
                  <a:gd name="T91" fmla="*/ 470 h 720"/>
                  <a:gd name="T92" fmla="*/ 52 w 718"/>
                  <a:gd name="T93" fmla="*/ 423 h 720"/>
                  <a:gd name="T94" fmla="*/ 65 w 718"/>
                  <a:gd name="T95" fmla="*/ 376 h 720"/>
                  <a:gd name="T96" fmla="*/ 80 w 718"/>
                  <a:gd name="T97" fmla="*/ 329 h 720"/>
                  <a:gd name="T98" fmla="*/ 96 w 718"/>
                  <a:gd name="T99" fmla="*/ 283 h 720"/>
                  <a:gd name="T100" fmla="*/ 114 w 718"/>
                  <a:gd name="T101" fmla="*/ 238 h 720"/>
                  <a:gd name="T102" fmla="*/ 135 w 718"/>
                  <a:gd name="T103" fmla="*/ 195 h 720"/>
                  <a:gd name="T104" fmla="*/ 158 w 718"/>
                  <a:gd name="T105" fmla="*/ 155 h 720"/>
                  <a:gd name="T106" fmla="*/ 183 w 718"/>
                  <a:gd name="T107" fmla="*/ 119 h 720"/>
                  <a:gd name="T108" fmla="*/ 212 w 718"/>
                  <a:gd name="T109" fmla="*/ 88 h 720"/>
                  <a:gd name="T110" fmla="*/ 242 w 718"/>
                  <a:gd name="T111" fmla="*/ 62 h 720"/>
                  <a:gd name="T112" fmla="*/ 274 w 718"/>
                  <a:gd name="T113" fmla="*/ 40 h 720"/>
                  <a:gd name="T114" fmla="*/ 310 w 718"/>
                  <a:gd name="T115" fmla="*/ 22 h 720"/>
                  <a:gd name="T116" fmla="*/ 346 w 718"/>
                  <a:gd name="T117" fmla="*/ 11 h 720"/>
                  <a:gd name="T118" fmla="*/ 384 w 718"/>
                  <a:gd name="T119" fmla="*/ 3 h 720"/>
                  <a:gd name="T120" fmla="*/ 422 w 718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8" h="720">
                    <a:moveTo>
                      <a:pt x="422" y="0"/>
                    </a:moveTo>
                    <a:lnTo>
                      <a:pt x="460" y="3"/>
                    </a:lnTo>
                    <a:lnTo>
                      <a:pt x="497" y="11"/>
                    </a:lnTo>
                    <a:lnTo>
                      <a:pt x="534" y="22"/>
                    </a:lnTo>
                    <a:lnTo>
                      <a:pt x="568" y="40"/>
                    </a:lnTo>
                    <a:lnTo>
                      <a:pt x="601" y="62"/>
                    </a:lnTo>
                    <a:lnTo>
                      <a:pt x="632" y="88"/>
                    </a:lnTo>
                    <a:lnTo>
                      <a:pt x="658" y="118"/>
                    </a:lnTo>
                    <a:lnTo>
                      <a:pt x="680" y="151"/>
                    </a:lnTo>
                    <a:lnTo>
                      <a:pt x="696" y="186"/>
                    </a:lnTo>
                    <a:lnTo>
                      <a:pt x="709" y="223"/>
                    </a:lnTo>
                    <a:lnTo>
                      <a:pt x="716" y="260"/>
                    </a:lnTo>
                    <a:lnTo>
                      <a:pt x="718" y="298"/>
                    </a:lnTo>
                    <a:lnTo>
                      <a:pt x="716" y="336"/>
                    </a:lnTo>
                    <a:lnTo>
                      <a:pt x="709" y="373"/>
                    </a:lnTo>
                    <a:lnTo>
                      <a:pt x="696" y="410"/>
                    </a:lnTo>
                    <a:lnTo>
                      <a:pt x="680" y="444"/>
                    </a:lnTo>
                    <a:lnTo>
                      <a:pt x="658" y="478"/>
                    </a:lnTo>
                    <a:lnTo>
                      <a:pt x="632" y="508"/>
                    </a:lnTo>
                    <a:lnTo>
                      <a:pt x="599" y="535"/>
                    </a:lnTo>
                    <a:lnTo>
                      <a:pt x="564" y="561"/>
                    </a:lnTo>
                    <a:lnTo>
                      <a:pt x="525" y="584"/>
                    </a:lnTo>
                    <a:lnTo>
                      <a:pt x="482" y="604"/>
                    </a:lnTo>
                    <a:lnTo>
                      <a:pt x="437" y="623"/>
                    </a:lnTo>
                    <a:lnTo>
                      <a:pt x="391" y="640"/>
                    </a:lnTo>
                    <a:lnTo>
                      <a:pt x="344" y="655"/>
                    </a:lnTo>
                    <a:lnTo>
                      <a:pt x="296" y="668"/>
                    </a:lnTo>
                    <a:lnTo>
                      <a:pt x="250" y="679"/>
                    </a:lnTo>
                    <a:lnTo>
                      <a:pt x="206" y="689"/>
                    </a:lnTo>
                    <a:lnTo>
                      <a:pt x="164" y="697"/>
                    </a:lnTo>
                    <a:lnTo>
                      <a:pt x="125" y="704"/>
                    </a:lnTo>
                    <a:lnTo>
                      <a:pt x="90" y="709"/>
                    </a:lnTo>
                    <a:lnTo>
                      <a:pt x="59" y="713"/>
                    </a:lnTo>
                    <a:lnTo>
                      <a:pt x="35" y="716"/>
                    </a:lnTo>
                    <a:lnTo>
                      <a:pt x="16" y="719"/>
                    </a:lnTo>
                    <a:lnTo>
                      <a:pt x="3" y="720"/>
                    </a:lnTo>
                    <a:lnTo>
                      <a:pt x="0" y="720"/>
                    </a:lnTo>
                    <a:lnTo>
                      <a:pt x="0" y="715"/>
                    </a:lnTo>
                    <a:lnTo>
                      <a:pt x="1" y="704"/>
                    </a:lnTo>
                    <a:lnTo>
                      <a:pt x="3" y="685"/>
                    </a:lnTo>
                    <a:lnTo>
                      <a:pt x="6" y="660"/>
                    </a:lnTo>
                    <a:lnTo>
                      <a:pt x="10" y="630"/>
                    </a:lnTo>
                    <a:lnTo>
                      <a:pt x="16" y="594"/>
                    </a:lnTo>
                    <a:lnTo>
                      <a:pt x="23" y="556"/>
                    </a:lnTo>
                    <a:lnTo>
                      <a:pt x="31" y="513"/>
                    </a:lnTo>
                    <a:lnTo>
                      <a:pt x="40" y="470"/>
                    </a:lnTo>
                    <a:lnTo>
                      <a:pt x="52" y="423"/>
                    </a:lnTo>
                    <a:lnTo>
                      <a:pt x="65" y="376"/>
                    </a:lnTo>
                    <a:lnTo>
                      <a:pt x="80" y="329"/>
                    </a:lnTo>
                    <a:lnTo>
                      <a:pt x="96" y="283"/>
                    </a:lnTo>
                    <a:lnTo>
                      <a:pt x="114" y="238"/>
                    </a:lnTo>
                    <a:lnTo>
                      <a:pt x="135" y="195"/>
                    </a:lnTo>
                    <a:lnTo>
                      <a:pt x="158" y="155"/>
                    </a:lnTo>
                    <a:lnTo>
                      <a:pt x="183" y="119"/>
                    </a:lnTo>
                    <a:lnTo>
                      <a:pt x="212" y="88"/>
                    </a:lnTo>
                    <a:lnTo>
                      <a:pt x="242" y="62"/>
                    </a:lnTo>
                    <a:lnTo>
                      <a:pt x="274" y="40"/>
                    </a:lnTo>
                    <a:lnTo>
                      <a:pt x="310" y="22"/>
                    </a:lnTo>
                    <a:lnTo>
                      <a:pt x="346" y="11"/>
                    </a:lnTo>
                    <a:lnTo>
                      <a:pt x="384" y="3"/>
                    </a:lnTo>
                    <a:lnTo>
                      <a:pt x="4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67" name="Picture 8" descr="postech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60606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42" b="16939"/>
            <a:stretch/>
          </p:blipFill>
          <p:spPr bwMode="auto">
            <a:xfrm>
              <a:off x="4972199" y="2984501"/>
              <a:ext cx="592571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 rot="20637926">
              <a:off x="6694507" y="2514382"/>
              <a:ext cx="386121" cy="501848"/>
              <a:chOff x="6712877" y="2538155"/>
              <a:chExt cx="386121" cy="501848"/>
            </a:xfrm>
          </p:grpSpPr>
          <p:pic>
            <p:nvPicPr>
              <p:cNvPr id="166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962074" flipH="1">
              <a:off x="4853523" y="4205316"/>
              <a:ext cx="386121" cy="501848"/>
              <a:chOff x="6712877" y="2538155"/>
              <a:chExt cx="386121" cy="501848"/>
            </a:xfrm>
          </p:grpSpPr>
          <p:pic>
            <p:nvPicPr>
              <p:cNvPr id="172" name="Picture 2" descr="with posc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42"/>
              <a:stretch/>
            </p:blipFill>
            <p:spPr bwMode="auto">
              <a:xfrm>
                <a:off x="6712877" y="2538155"/>
                <a:ext cx="337972" cy="305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Freeform 12"/>
              <p:cNvSpPr>
                <a:spLocks/>
              </p:cNvSpPr>
              <p:nvPr/>
            </p:nvSpPr>
            <p:spPr bwMode="auto">
              <a:xfrm rot="20792772" flipH="1">
                <a:off x="6837141" y="2802948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 rot="20792772" flipH="1">
                <a:off x="6931216" y="2812227"/>
                <a:ext cx="167782" cy="227776"/>
              </a:xfrm>
              <a:custGeom>
                <a:avLst/>
                <a:gdLst>
                  <a:gd name="T0" fmla="*/ 1024 w 1024"/>
                  <a:gd name="T1" fmla="*/ 0 h 1697"/>
                  <a:gd name="T2" fmla="*/ 1020 w 1024"/>
                  <a:gd name="T3" fmla="*/ 1242 h 1697"/>
                  <a:gd name="T4" fmla="*/ 995 w 1024"/>
                  <a:gd name="T5" fmla="*/ 1356 h 1697"/>
                  <a:gd name="T6" fmla="*/ 945 w 1024"/>
                  <a:gd name="T7" fmla="*/ 1458 h 1697"/>
                  <a:gd name="T8" fmla="*/ 874 w 1024"/>
                  <a:gd name="T9" fmla="*/ 1546 h 1697"/>
                  <a:gd name="T10" fmla="*/ 786 w 1024"/>
                  <a:gd name="T11" fmla="*/ 1617 h 1697"/>
                  <a:gd name="T12" fmla="*/ 684 w 1024"/>
                  <a:gd name="T13" fmla="*/ 1666 h 1697"/>
                  <a:gd name="T14" fmla="*/ 571 w 1024"/>
                  <a:gd name="T15" fmla="*/ 1693 h 1697"/>
                  <a:gd name="T16" fmla="*/ 452 w 1024"/>
                  <a:gd name="T17" fmla="*/ 1693 h 1697"/>
                  <a:gd name="T18" fmla="*/ 338 w 1024"/>
                  <a:gd name="T19" fmla="*/ 1666 h 1697"/>
                  <a:gd name="T20" fmla="*/ 236 w 1024"/>
                  <a:gd name="T21" fmla="*/ 1617 h 1697"/>
                  <a:gd name="T22" fmla="*/ 149 w 1024"/>
                  <a:gd name="T23" fmla="*/ 1546 h 1697"/>
                  <a:gd name="T24" fmla="*/ 78 w 1024"/>
                  <a:gd name="T25" fmla="*/ 1458 h 1697"/>
                  <a:gd name="T26" fmla="*/ 29 w 1024"/>
                  <a:gd name="T27" fmla="*/ 1356 h 1697"/>
                  <a:gd name="T28" fmla="*/ 3 w 1024"/>
                  <a:gd name="T29" fmla="*/ 1243 h 1697"/>
                  <a:gd name="T30" fmla="*/ 2 w 1024"/>
                  <a:gd name="T31" fmla="*/ 1150 h 1697"/>
                  <a:gd name="T32" fmla="*/ 26 w 1024"/>
                  <a:gd name="T33" fmla="*/ 1093 h 1697"/>
                  <a:gd name="T34" fmla="*/ 69 w 1024"/>
                  <a:gd name="T35" fmla="*/ 1050 h 1697"/>
                  <a:gd name="T36" fmla="*/ 127 w 1024"/>
                  <a:gd name="T37" fmla="*/ 1026 h 1697"/>
                  <a:gd name="T38" fmla="*/ 191 w 1024"/>
                  <a:gd name="T39" fmla="*/ 1026 h 1697"/>
                  <a:gd name="T40" fmla="*/ 248 w 1024"/>
                  <a:gd name="T41" fmla="*/ 1050 h 1697"/>
                  <a:gd name="T42" fmla="*/ 292 w 1024"/>
                  <a:gd name="T43" fmla="*/ 1093 h 1697"/>
                  <a:gd name="T44" fmla="*/ 315 w 1024"/>
                  <a:gd name="T45" fmla="*/ 1150 h 1697"/>
                  <a:gd name="T46" fmla="*/ 322 w 1024"/>
                  <a:gd name="T47" fmla="*/ 1218 h 1697"/>
                  <a:gd name="T48" fmla="*/ 345 w 1024"/>
                  <a:gd name="T49" fmla="*/ 1280 h 1697"/>
                  <a:gd name="T50" fmla="*/ 387 w 1024"/>
                  <a:gd name="T51" fmla="*/ 1331 h 1697"/>
                  <a:gd name="T52" fmla="*/ 444 w 1024"/>
                  <a:gd name="T53" fmla="*/ 1365 h 1697"/>
                  <a:gd name="T54" fmla="*/ 511 w 1024"/>
                  <a:gd name="T55" fmla="*/ 1376 h 1697"/>
                  <a:gd name="T56" fmla="*/ 578 w 1024"/>
                  <a:gd name="T57" fmla="*/ 1365 h 1697"/>
                  <a:gd name="T58" fmla="*/ 635 w 1024"/>
                  <a:gd name="T59" fmla="*/ 1331 h 1697"/>
                  <a:gd name="T60" fmla="*/ 678 w 1024"/>
                  <a:gd name="T61" fmla="*/ 1280 h 1697"/>
                  <a:gd name="T62" fmla="*/ 700 w 1024"/>
                  <a:gd name="T63" fmla="*/ 1218 h 1697"/>
                  <a:gd name="T64" fmla="*/ 704 w 1024"/>
                  <a:gd name="T65" fmla="*/ 0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4" h="1697">
                    <a:moveTo>
                      <a:pt x="704" y="0"/>
                    </a:moveTo>
                    <a:lnTo>
                      <a:pt x="1024" y="0"/>
                    </a:lnTo>
                    <a:lnTo>
                      <a:pt x="1024" y="1183"/>
                    </a:lnTo>
                    <a:lnTo>
                      <a:pt x="1020" y="1242"/>
                    </a:lnTo>
                    <a:lnTo>
                      <a:pt x="1011" y="1300"/>
                    </a:lnTo>
                    <a:lnTo>
                      <a:pt x="995" y="1356"/>
                    </a:lnTo>
                    <a:lnTo>
                      <a:pt x="972" y="1409"/>
                    </a:lnTo>
                    <a:lnTo>
                      <a:pt x="945" y="1458"/>
                    </a:lnTo>
                    <a:lnTo>
                      <a:pt x="911" y="1504"/>
                    </a:lnTo>
                    <a:lnTo>
                      <a:pt x="874" y="1546"/>
                    </a:lnTo>
                    <a:lnTo>
                      <a:pt x="832" y="1584"/>
                    </a:lnTo>
                    <a:lnTo>
                      <a:pt x="786" y="1617"/>
                    </a:lnTo>
                    <a:lnTo>
                      <a:pt x="737" y="1644"/>
                    </a:lnTo>
                    <a:lnTo>
                      <a:pt x="684" y="1666"/>
                    </a:lnTo>
                    <a:lnTo>
                      <a:pt x="629" y="1683"/>
                    </a:lnTo>
                    <a:lnTo>
                      <a:pt x="571" y="1693"/>
                    </a:lnTo>
                    <a:lnTo>
                      <a:pt x="511" y="1697"/>
                    </a:lnTo>
                    <a:lnTo>
                      <a:pt x="452" y="1693"/>
                    </a:lnTo>
                    <a:lnTo>
                      <a:pt x="394" y="1683"/>
                    </a:lnTo>
                    <a:lnTo>
                      <a:pt x="338" y="1666"/>
                    </a:lnTo>
                    <a:lnTo>
                      <a:pt x="286" y="1644"/>
                    </a:lnTo>
                    <a:lnTo>
                      <a:pt x="236" y="1617"/>
                    </a:lnTo>
                    <a:lnTo>
                      <a:pt x="191" y="1584"/>
                    </a:lnTo>
                    <a:lnTo>
                      <a:pt x="149" y="1546"/>
                    </a:lnTo>
                    <a:lnTo>
                      <a:pt x="111" y="1504"/>
                    </a:lnTo>
                    <a:lnTo>
                      <a:pt x="78" y="1458"/>
                    </a:lnTo>
                    <a:lnTo>
                      <a:pt x="51" y="1409"/>
                    </a:lnTo>
                    <a:lnTo>
                      <a:pt x="29" y="1356"/>
                    </a:lnTo>
                    <a:lnTo>
                      <a:pt x="12" y="1301"/>
                    </a:lnTo>
                    <a:lnTo>
                      <a:pt x="3" y="1243"/>
                    </a:lnTo>
                    <a:lnTo>
                      <a:pt x="0" y="1183"/>
                    </a:lnTo>
                    <a:lnTo>
                      <a:pt x="2" y="1150"/>
                    </a:lnTo>
                    <a:lnTo>
                      <a:pt x="11" y="1120"/>
                    </a:lnTo>
                    <a:lnTo>
                      <a:pt x="26" y="1093"/>
                    </a:lnTo>
                    <a:lnTo>
                      <a:pt x="46" y="1069"/>
                    </a:lnTo>
                    <a:lnTo>
                      <a:pt x="69" y="1050"/>
                    </a:lnTo>
                    <a:lnTo>
                      <a:pt x="97" y="1035"/>
                    </a:lnTo>
                    <a:lnTo>
                      <a:pt x="127" y="1026"/>
                    </a:lnTo>
                    <a:lnTo>
                      <a:pt x="158" y="1023"/>
                    </a:lnTo>
                    <a:lnTo>
                      <a:pt x="191" y="1026"/>
                    </a:lnTo>
                    <a:lnTo>
                      <a:pt x="221" y="1035"/>
                    </a:lnTo>
                    <a:lnTo>
                      <a:pt x="248" y="1050"/>
                    </a:lnTo>
                    <a:lnTo>
                      <a:pt x="272" y="1069"/>
                    </a:lnTo>
                    <a:lnTo>
                      <a:pt x="292" y="1093"/>
                    </a:lnTo>
                    <a:lnTo>
                      <a:pt x="306" y="1120"/>
                    </a:lnTo>
                    <a:lnTo>
                      <a:pt x="315" y="1150"/>
                    </a:lnTo>
                    <a:lnTo>
                      <a:pt x="319" y="1183"/>
                    </a:lnTo>
                    <a:lnTo>
                      <a:pt x="322" y="1218"/>
                    </a:lnTo>
                    <a:lnTo>
                      <a:pt x="330" y="1250"/>
                    </a:lnTo>
                    <a:lnTo>
                      <a:pt x="345" y="1280"/>
                    </a:lnTo>
                    <a:lnTo>
                      <a:pt x="364" y="1308"/>
                    </a:lnTo>
                    <a:lnTo>
                      <a:pt x="387" y="1331"/>
                    </a:lnTo>
                    <a:lnTo>
                      <a:pt x="414" y="1350"/>
                    </a:lnTo>
                    <a:lnTo>
                      <a:pt x="444" y="1365"/>
                    </a:lnTo>
                    <a:lnTo>
                      <a:pt x="476" y="1373"/>
                    </a:lnTo>
                    <a:lnTo>
                      <a:pt x="511" y="1376"/>
                    </a:lnTo>
                    <a:lnTo>
                      <a:pt x="546" y="1373"/>
                    </a:lnTo>
                    <a:lnTo>
                      <a:pt x="578" y="1365"/>
                    </a:lnTo>
                    <a:lnTo>
                      <a:pt x="609" y="1350"/>
                    </a:lnTo>
                    <a:lnTo>
                      <a:pt x="635" y="1331"/>
                    </a:lnTo>
                    <a:lnTo>
                      <a:pt x="658" y="1307"/>
                    </a:lnTo>
                    <a:lnTo>
                      <a:pt x="678" y="1280"/>
                    </a:lnTo>
                    <a:lnTo>
                      <a:pt x="692" y="1250"/>
                    </a:lnTo>
                    <a:lnTo>
                      <a:pt x="700" y="1218"/>
                    </a:lnTo>
                    <a:lnTo>
                      <a:pt x="704" y="118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78F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827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9A107D7-26BE-432E-842F-B499C1B0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2" b="5056"/>
          <a:stretch/>
        </p:blipFill>
        <p:spPr>
          <a:xfrm rot="21600000">
            <a:off x="2116166" y="0"/>
            <a:ext cx="8839200" cy="68623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B607B98-7700-4DC9-8BE8-A876255F9C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29561" r="19819" b="24266"/>
          <a:stretch/>
        </p:blipFill>
        <p:spPr>
          <a:xfrm>
            <a:off x="1400174" y="1"/>
            <a:ext cx="9587043" cy="6857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F2169B-BBE2-4197-B234-40B76B11CD9A}"/>
              </a:ext>
            </a:extLst>
          </p:cNvPr>
          <p:cNvSpPr txBox="1"/>
          <p:nvPr/>
        </p:nvSpPr>
        <p:spPr>
          <a:xfrm>
            <a:off x="1087137" y="2244060"/>
            <a:ext cx="10017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b="1" spc="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4000" b="1" u="sng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시장 점유율 </a:t>
            </a:r>
            <a:r>
              <a:rPr lang="en-US" altLang="ko-KR" sz="4000" b="1" u="sng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4000" b="1" u="sng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위 유지 </a:t>
            </a:r>
            <a:endParaRPr lang="en-US" altLang="ko-KR" sz="4000" b="1" u="sng" spc="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2400" b="1" u="sng" spc="6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고객 이탈 방지 및 신규고객 확보</a:t>
            </a:r>
            <a:r>
              <a:rPr lang="ko-KR" altLang="en-US" sz="2400" b="1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를 통해 달성 </a:t>
            </a:r>
            <a:r>
              <a:rPr lang="en-US" altLang="ko-KR" sz="3200" b="1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b="1" spc="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endParaRPr lang="ko-KR" altLang="en-US" sz="4400" b="1" u="sng" spc="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ABBBD7F-A9D5-4D46-8A74-119FE3D96480}"/>
              </a:ext>
            </a:extLst>
          </p:cNvPr>
          <p:cNvGrpSpPr/>
          <p:nvPr/>
        </p:nvGrpSpPr>
        <p:grpSpPr>
          <a:xfrm>
            <a:off x="9188526" y="5157491"/>
            <a:ext cx="1372127" cy="369332"/>
            <a:chOff x="8176946" y="3574705"/>
            <a:chExt cx="1070107" cy="369332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904D8513-294C-4867-869C-2B43AE95CC35}"/>
                </a:ext>
              </a:extLst>
            </p:cNvPr>
            <p:cNvSpPr/>
            <p:nvPr/>
          </p:nvSpPr>
          <p:spPr>
            <a:xfrm>
              <a:off x="8176946" y="3609903"/>
              <a:ext cx="79130" cy="29893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CA295319-EEB1-465C-AB7C-2D351C4D3B2B}"/>
                </a:ext>
              </a:extLst>
            </p:cNvPr>
            <p:cNvSpPr/>
            <p:nvPr/>
          </p:nvSpPr>
          <p:spPr>
            <a:xfrm>
              <a:off x="8256076" y="3574705"/>
              <a:ext cx="99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b="1" dirty="0" smtClean="0">
                  <a:latin typeface="HY견고딕" pitchFamily="18" charset="-127"/>
                  <a:ea typeface="HY견고딕" pitchFamily="18" charset="-127"/>
                </a:rPr>
                <a:t>팀원</a:t>
              </a:r>
              <a:endParaRPr lang="ko-KR" altLang="en-US" b="1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C90B2EF-8AEE-43FA-9737-DADDC0FEB702}"/>
              </a:ext>
            </a:extLst>
          </p:cNvPr>
          <p:cNvSpPr txBox="1"/>
          <p:nvPr/>
        </p:nvSpPr>
        <p:spPr>
          <a:xfrm>
            <a:off x="10924096" y="5192689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전국현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35E0547-45C4-464F-9FEA-79541EF8594E}"/>
              </a:ext>
            </a:extLst>
          </p:cNvPr>
          <p:cNvSpPr txBox="1"/>
          <p:nvPr/>
        </p:nvSpPr>
        <p:spPr>
          <a:xfrm>
            <a:off x="9362104" y="5701952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이준호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618873E-652E-48F4-A6DF-338182D73806}"/>
              </a:ext>
            </a:extLst>
          </p:cNvPr>
          <p:cNvSpPr txBox="1"/>
          <p:nvPr/>
        </p:nvSpPr>
        <p:spPr>
          <a:xfrm>
            <a:off x="8069975" y="6204675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CCE3F5E-3CD0-4476-9297-EBDFE4A81EF3}"/>
              </a:ext>
            </a:extLst>
          </p:cNvPr>
          <p:cNvSpPr txBox="1"/>
          <p:nvPr/>
        </p:nvSpPr>
        <p:spPr>
          <a:xfrm>
            <a:off x="9362104" y="6230606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전소윤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B862894-FDCF-4E02-A481-A5C34DE653BD}"/>
              </a:ext>
            </a:extLst>
          </p:cNvPr>
          <p:cNvSpPr txBox="1"/>
          <p:nvPr/>
        </p:nvSpPr>
        <p:spPr>
          <a:xfrm>
            <a:off x="10924096" y="6246655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박재성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FD20086F-9C11-40D9-B7FA-0B71FB0D4140}"/>
              </a:ext>
            </a:extLst>
          </p:cNvPr>
          <p:cNvSpPr/>
          <p:nvPr/>
        </p:nvSpPr>
        <p:spPr>
          <a:xfrm>
            <a:off x="10706" y="2573732"/>
            <a:ext cx="12192000" cy="1346200"/>
          </a:xfrm>
          <a:prstGeom prst="roundRect">
            <a:avLst/>
          </a:prstGeom>
          <a:solidFill>
            <a:srgbClr val="B7E0F4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F17F11D-6106-4D2E-9E55-374ED71B8BEB}"/>
              </a:ext>
            </a:extLst>
          </p:cNvPr>
          <p:cNvSpPr txBox="1"/>
          <p:nvPr/>
        </p:nvSpPr>
        <p:spPr>
          <a:xfrm>
            <a:off x="10924096" y="5718001"/>
            <a:ext cx="94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김하림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304452" y="6117076"/>
            <a:ext cx="776005" cy="450995"/>
            <a:chOff x="8485718" y="4987099"/>
            <a:chExt cx="581900" cy="338186"/>
          </a:xfrm>
        </p:grpSpPr>
        <p:pic>
          <p:nvPicPr>
            <p:cNvPr id="35" name="Picture 2" descr="with posc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42"/>
            <a:stretch/>
          </p:blipFill>
          <p:spPr bwMode="auto">
            <a:xfrm>
              <a:off x="8681870" y="4987099"/>
              <a:ext cx="196208" cy="177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rolex ìí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069"/>
            <a:stretch/>
          </p:blipFill>
          <p:spPr bwMode="auto">
            <a:xfrm>
              <a:off x="8485718" y="5197468"/>
              <a:ext cx="581900" cy="12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추진배경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B3BDFB09-4801-4E2E-AA15-C20CAAA9500A}"/>
              </a:ext>
            </a:extLst>
          </p:cNvPr>
          <p:cNvSpPr/>
          <p:nvPr/>
        </p:nvSpPr>
        <p:spPr>
          <a:xfrm>
            <a:off x="6084627" y="4146101"/>
            <a:ext cx="5520026" cy="234359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0191342" y="277359"/>
            <a:ext cx="1443352" cy="390086"/>
            <a:chOff x="7471913" y="280469"/>
            <a:chExt cx="1443352" cy="390086"/>
          </a:xfrm>
        </p:grpSpPr>
        <p:grpSp>
          <p:nvGrpSpPr>
            <p:cNvPr id="64" name="그룹 63"/>
            <p:cNvGrpSpPr/>
            <p:nvPr/>
          </p:nvGrpSpPr>
          <p:grpSpPr>
            <a:xfrm>
              <a:off x="7682409" y="280469"/>
              <a:ext cx="1232856" cy="247743"/>
              <a:chOff x="9890136" y="207418"/>
              <a:chExt cx="2021712" cy="406264"/>
            </a:xfrm>
          </p:grpSpPr>
          <p:cxnSp>
            <p:nvCxnSpPr>
              <p:cNvPr id="66" name="직선 연결선 65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8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9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0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1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72" name="그림 71"/>
              <p:cNvPicPr>
                <a:picLocks noChangeAspect="1"/>
              </p:cNvPicPr>
              <p:nvPr userDrawn="1"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7471913" y="470500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추진배경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06" name="화살표: 오른쪽 26">
            <a:extLst>
              <a:ext uri="{FF2B5EF4-FFF2-40B4-BE49-F238E27FC236}">
                <a16:creationId xmlns="" xmlns:a16="http://schemas.microsoft.com/office/drawing/2014/main" id="{FF32C80B-0881-4CD1-8599-786186C83BF7}"/>
              </a:ext>
            </a:extLst>
          </p:cNvPr>
          <p:cNvSpPr/>
          <p:nvPr/>
        </p:nvSpPr>
        <p:spPr>
          <a:xfrm rot="16200000">
            <a:off x="5719597" y="105482"/>
            <a:ext cx="719906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Dot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="" xmlns:a16="http://schemas.microsoft.com/office/drawing/2014/main" id="{4886F55A-8151-4360-A31B-F404A382DE79}"/>
              </a:ext>
            </a:extLst>
          </p:cNvPr>
          <p:cNvSpPr/>
          <p:nvPr/>
        </p:nvSpPr>
        <p:spPr>
          <a:xfrm>
            <a:off x="872050" y="1725828"/>
            <a:ext cx="520991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="" xmlns:a16="http://schemas.microsoft.com/office/drawing/2014/main" id="{373FA33A-CA23-4008-B54B-A0CC736005F1}"/>
              </a:ext>
            </a:extLst>
          </p:cNvPr>
          <p:cNvSpPr/>
          <p:nvPr/>
        </p:nvSpPr>
        <p:spPr>
          <a:xfrm>
            <a:off x="865344" y="1725829"/>
            <a:ext cx="5216621" cy="240901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6A7FF772-5EE1-40AD-919C-9666D9AAAA5A}"/>
              </a:ext>
            </a:extLst>
          </p:cNvPr>
          <p:cNvSpPr/>
          <p:nvPr/>
        </p:nvSpPr>
        <p:spPr>
          <a:xfrm>
            <a:off x="1208398" y="1713550"/>
            <a:ext cx="4511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S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trength</a:t>
            </a:r>
          </a:p>
        </p:txBody>
      </p:sp>
      <p:graphicFrame>
        <p:nvGraphicFramePr>
          <p:cNvPr id="181" name="표 180">
            <a:extLst>
              <a:ext uri="{FF2B5EF4-FFF2-40B4-BE49-F238E27FC236}">
                <a16:creationId xmlns="" xmlns:a16="http://schemas.microsoft.com/office/drawing/2014/main" id="{83E7D48D-7652-450E-B3A5-CDF0E7375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54653"/>
              </p:ext>
            </p:extLst>
          </p:nvPr>
        </p:nvGraphicFramePr>
        <p:xfrm>
          <a:off x="1100276" y="2211787"/>
          <a:ext cx="2426082" cy="1707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583">
                  <a:extLst>
                    <a:ext uri="{9D8B030D-6E8A-4147-A177-3AD203B41FA5}">
                      <a16:colId xmlns="" xmlns:a16="http://schemas.microsoft.com/office/drawing/2014/main" val="3662209380"/>
                    </a:ext>
                  </a:extLst>
                </a:gridCol>
                <a:gridCol w="581309">
                  <a:extLst>
                    <a:ext uri="{9D8B030D-6E8A-4147-A177-3AD203B41FA5}">
                      <a16:colId xmlns="" xmlns:a16="http://schemas.microsoft.com/office/drawing/2014/main" val="2138949726"/>
                    </a:ext>
                  </a:extLst>
                </a:gridCol>
                <a:gridCol w="531196">
                  <a:extLst>
                    <a:ext uri="{9D8B030D-6E8A-4147-A177-3AD203B41FA5}">
                      <a16:colId xmlns="" xmlns:a16="http://schemas.microsoft.com/office/drawing/2014/main" val="4028497130"/>
                    </a:ext>
                  </a:extLst>
                </a:gridCol>
                <a:gridCol w="558994">
                  <a:extLst>
                    <a:ext uri="{9D8B030D-6E8A-4147-A177-3AD203B41FA5}">
                      <a16:colId xmlns="" xmlns:a16="http://schemas.microsoft.com/office/drawing/2014/main" val="1265852383"/>
                    </a:ext>
                  </a:extLst>
                </a:gridCol>
              </a:tblGrid>
              <a:tr h="348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 품질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 호감도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제품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만족도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89563412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웅진코웨이</a:t>
                      </a:r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3.91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3.73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3.77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571974949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LG</a:t>
                      </a:r>
                      <a:r>
                        <a:rPr lang="ko-KR" altLang="en-US" sz="900" dirty="0"/>
                        <a:t>전자</a:t>
                      </a:r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3.79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3.64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3.65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="" xmlns:a16="http://schemas.microsoft.com/office/drawing/2014/main" val="872291392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교원헬스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3.77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3.63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3.63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="" xmlns:a16="http://schemas.microsoft.com/office/drawing/2014/main" val="3324555591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청호나이스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3.76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="" xmlns:a16="http://schemas.microsoft.com/office/drawing/2014/main" val="3572808431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SK</a:t>
                      </a:r>
                      <a:r>
                        <a:rPr lang="ko-KR" altLang="en-US" sz="900" dirty="0"/>
                        <a:t>매직</a:t>
                      </a:r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3.75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3.60</a:t>
                      </a:r>
                      <a:endParaRPr lang="ko-KR" altLang="en-US" sz="900" dirty="0"/>
                    </a:p>
                  </a:txBody>
                  <a:tcPr marL="87196" marR="87196" marT="43598" marB="43598" anchor="ctr"/>
                </a:tc>
                <a:extLst>
                  <a:ext uri="{0D108BD9-81ED-4DB2-BD59-A6C34878D82A}">
                    <a16:rowId xmlns="" xmlns:a16="http://schemas.microsoft.com/office/drawing/2014/main" val="2526985673"/>
                  </a:ext>
                </a:extLst>
              </a:tr>
              <a:tr h="21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쿠쿠홈시스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3.68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3.56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3.53</a:t>
                      </a:r>
                      <a:endParaRPr lang="ko-KR" altLang="en-US" sz="900" dirty="0"/>
                    </a:p>
                  </a:txBody>
                  <a:tcPr marL="87196" marR="87196" marT="43598" marB="4359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9060900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3667963" y="2383172"/>
            <a:ext cx="2422688" cy="1523020"/>
            <a:chOff x="3667963" y="2535572"/>
            <a:chExt cx="2422688" cy="1523020"/>
          </a:xfrm>
        </p:grpSpPr>
        <p:grpSp>
          <p:nvGrpSpPr>
            <p:cNvPr id="183" name="그룹 182">
              <a:extLst>
                <a:ext uri="{FF2B5EF4-FFF2-40B4-BE49-F238E27FC236}">
                  <a16:creationId xmlns="" xmlns:a16="http://schemas.microsoft.com/office/drawing/2014/main" id="{0751EBC4-F8FA-4A20-A9C4-75E1AA546C3A}"/>
                </a:ext>
              </a:extLst>
            </p:cNvPr>
            <p:cNvGrpSpPr/>
            <p:nvPr/>
          </p:nvGrpSpPr>
          <p:grpSpPr>
            <a:xfrm>
              <a:off x="3667963" y="2968290"/>
              <a:ext cx="2422688" cy="1090302"/>
              <a:chOff x="4307998" y="4544270"/>
              <a:chExt cx="2706619" cy="980681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="" xmlns:a16="http://schemas.microsoft.com/office/drawing/2014/main" id="{415DB1E4-7403-41A0-B42B-5ABE0D6FB22F}"/>
                  </a:ext>
                </a:extLst>
              </p:cNvPr>
              <p:cNvSpPr/>
              <p:nvPr/>
            </p:nvSpPr>
            <p:spPr>
              <a:xfrm>
                <a:off x="4367933" y="4544270"/>
                <a:ext cx="2491358" cy="980681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="" xmlns:a16="http://schemas.microsoft.com/office/drawing/2014/main" id="{E77AE512-3A56-4898-A36C-847C3944FDB9}"/>
                  </a:ext>
                </a:extLst>
              </p:cNvPr>
              <p:cNvSpPr/>
              <p:nvPr/>
            </p:nvSpPr>
            <p:spPr>
              <a:xfrm>
                <a:off x="4307998" y="4730230"/>
                <a:ext cx="2706619" cy="58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70" dirty="0">
                    <a:latin typeface="HY견고딕" pitchFamily="18" charset="-127"/>
                    <a:ea typeface="HY견고딕" pitchFamily="18" charset="-127"/>
                  </a:rPr>
                  <a:t>경쟁사 대비 만족도 높음</a:t>
                </a:r>
                <a:endParaRPr lang="en-US" altLang="ko-KR" sz="1200" spc="7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70" dirty="0">
                    <a:latin typeface="HY견고딕" pitchFamily="18" charset="-127"/>
                    <a:ea typeface="HY견고딕" pitchFamily="18" charset="-127"/>
                  </a:rPr>
                  <a:t>서비스 품질 독보적 </a:t>
                </a:r>
                <a:r>
                  <a:rPr lang="en-US" altLang="ko-KR" sz="1200" spc="70" dirty="0">
                    <a:latin typeface="HY견고딕" pitchFamily="18" charset="-127"/>
                    <a:ea typeface="HY견고딕" pitchFamily="18" charset="-127"/>
                  </a:rPr>
                  <a:t>1</a:t>
                </a:r>
                <a:r>
                  <a:rPr lang="ko-KR" altLang="en-US" sz="1200" spc="70" dirty="0">
                    <a:latin typeface="HY견고딕" pitchFamily="18" charset="-127"/>
                    <a:ea typeface="HY견고딕" pitchFamily="18" charset="-127"/>
                  </a:rPr>
                  <a:t>위</a:t>
                </a:r>
                <a:endParaRPr lang="en-US" altLang="ko-KR" sz="1200" spc="7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="" xmlns:a16="http://schemas.microsoft.com/office/drawing/2014/main" id="{40A55466-BAAD-4912-BBF9-F3F522D820FE}"/>
                </a:ext>
              </a:extLst>
            </p:cNvPr>
            <p:cNvGrpSpPr/>
            <p:nvPr/>
          </p:nvGrpSpPr>
          <p:grpSpPr>
            <a:xfrm>
              <a:off x="3721608" y="2535572"/>
              <a:ext cx="1884571" cy="369332"/>
              <a:chOff x="3444394" y="4030060"/>
              <a:chExt cx="1884571" cy="369332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="" xmlns:a16="http://schemas.microsoft.com/office/drawing/2014/main" id="{25FFD93E-53CE-463B-96CE-DB4B284D0104}"/>
                  </a:ext>
                </a:extLst>
              </p:cNvPr>
              <p:cNvSpPr/>
              <p:nvPr/>
            </p:nvSpPr>
            <p:spPr>
              <a:xfrm>
                <a:off x="3599231" y="4030060"/>
                <a:ext cx="1729734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ko-KR" altLang="en-US" dirty="0">
                    <a:latin typeface="HY견고딕" pitchFamily="18" charset="-127"/>
                    <a:ea typeface="HY견고딕" pitchFamily="18" charset="-127"/>
                  </a:rPr>
                  <a:t>소비자 만족도</a:t>
                </a:r>
                <a:endParaRPr lang="en-US" altLang="ko-KR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="" xmlns:a16="http://schemas.microsoft.com/office/drawing/2014/main" id="{F712947B-FA87-4616-B4C4-D88D9051F279}"/>
                  </a:ext>
                </a:extLst>
              </p:cNvPr>
              <p:cNvSpPr/>
              <p:nvPr/>
            </p:nvSpPr>
            <p:spPr>
              <a:xfrm>
                <a:off x="3444394" y="4043700"/>
                <a:ext cx="134408" cy="34205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96A103B-5BF4-46A4-9752-50C2F6C509DD}"/>
              </a:ext>
            </a:extLst>
          </p:cNvPr>
          <p:cNvSpPr/>
          <p:nvPr/>
        </p:nvSpPr>
        <p:spPr>
          <a:xfrm>
            <a:off x="1063136" y="2603500"/>
            <a:ext cx="2477124" cy="187003"/>
          </a:xfrm>
          <a:prstGeom prst="rect">
            <a:avLst/>
          </a:prstGeom>
          <a:noFill/>
          <a:ln w="28575">
            <a:solidFill>
              <a:srgbClr val="F3394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A2816DEE-56A4-426E-97EE-E898264B58A1}"/>
              </a:ext>
            </a:extLst>
          </p:cNvPr>
          <p:cNvSpPr/>
          <p:nvPr/>
        </p:nvSpPr>
        <p:spPr>
          <a:xfrm>
            <a:off x="6100473" y="4158561"/>
            <a:ext cx="5506841" cy="3932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="" xmlns:a16="http://schemas.microsoft.com/office/drawing/2014/main" id="{256968FF-5C6C-4D3D-A871-3CD5F011786D}"/>
              </a:ext>
            </a:extLst>
          </p:cNvPr>
          <p:cNvGrpSpPr/>
          <p:nvPr/>
        </p:nvGrpSpPr>
        <p:grpSpPr>
          <a:xfrm>
            <a:off x="865344" y="4108447"/>
            <a:ext cx="5216621" cy="2381253"/>
            <a:chOff x="518343" y="785630"/>
            <a:chExt cx="5387157" cy="2420830"/>
          </a:xfrm>
        </p:grpSpPr>
        <p:sp>
          <p:nvSpPr>
            <p:cNvPr id="172" name="직사각형 171">
              <a:extLst>
                <a:ext uri="{FF2B5EF4-FFF2-40B4-BE49-F238E27FC236}">
                  <a16:creationId xmlns="" xmlns:a16="http://schemas.microsoft.com/office/drawing/2014/main" id="{473E6B9E-1BC1-4654-B314-4C5E260B1F5E}"/>
                </a:ext>
              </a:extLst>
            </p:cNvPr>
            <p:cNvSpPr/>
            <p:nvPr/>
          </p:nvSpPr>
          <p:spPr>
            <a:xfrm>
              <a:off x="518343" y="823655"/>
              <a:ext cx="5387157" cy="40011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="" xmlns:a16="http://schemas.microsoft.com/office/drawing/2014/main" id="{9DD785D1-AA93-47DA-9B9D-0F2EFBEF712B}"/>
                </a:ext>
              </a:extLst>
            </p:cNvPr>
            <p:cNvSpPr/>
            <p:nvPr/>
          </p:nvSpPr>
          <p:spPr>
            <a:xfrm>
              <a:off x="518343" y="823655"/>
              <a:ext cx="5387157" cy="2382805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="" xmlns:a16="http://schemas.microsoft.com/office/drawing/2014/main" id="{6745FA7B-85CE-411D-A781-D33422326327}"/>
                </a:ext>
              </a:extLst>
            </p:cNvPr>
            <p:cNvSpPr/>
            <p:nvPr/>
          </p:nvSpPr>
          <p:spPr>
            <a:xfrm>
              <a:off x="955935" y="785630"/>
              <a:ext cx="4511973" cy="469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HY견고딕" pitchFamily="18" charset="-127"/>
                  <a:ea typeface="HY견고딕" pitchFamily="18" charset="-127"/>
                </a:rPr>
                <a:t>O</a:t>
              </a: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pportunity</a:t>
              </a:r>
            </a:p>
          </p:txBody>
        </p:sp>
      </p:grpSp>
      <p:graphicFrame>
        <p:nvGraphicFramePr>
          <p:cNvPr id="182" name="차트 181">
            <a:extLst>
              <a:ext uri="{FF2B5EF4-FFF2-40B4-BE49-F238E27FC236}">
                <a16:creationId xmlns="" xmlns:a16="http://schemas.microsoft.com/office/drawing/2014/main" id="{99A94975-6C0D-461D-9459-894F3AF4E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757518"/>
              </p:ext>
            </p:extLst>
          </p:nvPr>
        </p:nvGraphicFramePr>
        <p:xfrm>
          <a:off x="1080596" y="4777868"/>
          <a:ext cx="2488239" cy="1618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2" name="Picture 2" descr="ìì§ì½ì¨ì´ ì¸ìì ëí ì´ë¯¸ì§ ê²ìê²°ê³¼">
            <a:extLst>
              <a:ext uri="{FF2B5EF4-FFF2-40B4-BE49-F238E27FC236}">
                <a16:creationId xmlns="" xmlns:a16="http://schemas.microsoft.com/office/drawing/2014/main" id="{96FF5F3A-88E0-4B96-9D7D-1430E15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36" y="4720770"/>
            <a:ext cx="1505920" cy="15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673395" y="4887250"/>
            <a:ext cx="2706620" cy="1403372"/>
            <a:chOff x="3660695" y="4925350"/>
            <a:chExt cx="2706620" cy="1403372"/>
          </a:xfrm>
        </p:grpSpPr>
        <p:grpSp>
          <p:nvGrpSpPr>
            <p:cNvPr id="168" name="그룹 167">
              <a:extLst>
                <a:ext uri="{FF2B5EF4-FFF2-40B4-BE49-F238E27FC236}">
                  <a16:creationId xmlns="" xmlns:a16="http://schemas.microsoft.com/office/drawing/2014/main" id="{802942A5-FDD5-4139-AB65-0125B6FF9BA0}"/>
                </a:ext>
              </a:extLst>
            </p:cNvPr>
            <p:cNvGrpSpPr/>
            <p:nvPr/>
          </p:nvGrpSpPr>
          <p:grpSpPr>
            <a:xfrm>
              <a:off x="3660695" y="5371705"/>
              <a:ext cx="2706620" cy="957017"/>
              <a:chOff x="4597495" y="4567933"/>
              <a:chExt cx="2706620" cy="957017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="" xmlns:a16="http://schemas.microsoft.com/office/drawing/2014/main" id="{1290E258-EF0A-4F28-A8BA-1DFEAE3CBE44}"/>
                  </a:ext>
                </a:extLst>
              </p:cNvPr>
              <p:cNvSpPr/>
              <p:nvPr/>
            </p:nvSpPr>
            <p:spPr>
              <a:xfrm>
                <a:off x="4658408" y="4567933"/>
                <a:ext cx="2230014" cy="957017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="" xmlns:a16="http://schemas.microsoft.com/office/drawing/2014/main" id="{50EB4766-6744-4E7E-A9F6-F951C0A1CEE0}"/>
                  </a:ext>
                </a:extLst>
              </p:cNvPr>
              <p:cNvSpPr/>
              <p:nvPr/>
            </p:nvSpPr>
            <p:spPr>
              <a:xfrm>
                <a:off x="4597495" y="4721938"/>
                <a:ext cx="27066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40" dirty="0">
                    <a:latin typeface="HY견고딕" pitchFamily="18" charset="-127"/>
                    <a:ea typeface="HY견고딕" pitchFamily="18" charset="-127"/>
                  </a:rPr>
                  <a:t>소유보다는 공유의 개념 확산</a:t>
                </a:r>
                <a:endParaRPr lang="en-US" altLang="ko-KR" sz="1200" spc="-4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40" dirty="0" smtClean="0">
                    <a:latin typeface="HY견고딕" pitchFamily="18" charset="-127"/>
                    <a:ea typeface="HY견고딕" pitchFamily="18" charset="-127"/>
                  </a:rPr>
                  <a:t>매년 성장하는 </a:t>
                </a:r>
                <a:r>
                  <a:rPr lang="ko-KR" altLang="en-US" sz="1200" spc="-40" dirty="0" err="1" smtClean="0">
                    <a:latin typeface="HY견고딕" pitchFamily="18" charset="-127"/>
                    <a:ea typeface="HY견고딕" pitchFamily="18" charset="-127"/>
                  </a:rPr>
                  <a:t>렌탈시장</a:t>
                </a:r>
                <a:endParaRPr lang="en-US" altLang="ko-KR" sz="1200" spc="-4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179" name="직사각형 178">
              <a:extLst>
                <a:ext uri="{FF2B5EF4-FFF2-40B4-BE49-F238E27FC236}">
                  <a16:creationId xmlns="" xmlns:a16="http://schemas.microsoft.com/office/drawing/2014/main" id="{A7CF9A72-2619-4365-BD0D-C9636969AB25}"/>
                </a:ext>
              </a:extLst>
            </p:cNvPr>
            <p:cNvSpPr/>
            <p:nvPr/>
          </p:nvSpPr>
          <p:spPr>
            <a:xfrm>
              <a:off x="3910311" y="4925350"/>
              <a:ext cx="1729734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 err="1">
                  <a:latin typeface="HY견고딕" pitchFamily="18" charset="-127"/>
                  <a:ea typeface="HY견고딕" pitchFamily="18" charset="-127"/>
                </a:rPr>
                <a:t>렌탈</a:t>
              </a:r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 시장 변화</a:t>
              </a:r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BD81CFA7-7622-4FE8-958C-B024370B5E46}"/>
                </a:ext>
              </a:extLst>
            </p:cNvPr>
            <p:cNvSpPr/>
            <p:nvPr/>
          </p:nvSpPr>
          <p:spPr>
            <a:xfrm>
              <a:off x="3724553" y="4942910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199962" y="4717288"/>
            <a:ext cx="3443706" cy="1698074"/>
            <a:chOff x="8362441" y="4742688"/>
            <a:chExt cx="3344727" cy="1698074"/>
          </a:xfrm>
        </p:grpSpPr>
        <p:grpSp>
          <p:nvGrpSpPr>
            <p:cNvPr id="196" name="그룹 195">
              <a:extLst>
                <a:ext uri="{FF2B5EF4-FFF2-40B4-BE49-F238E27FC236}">
                  <a16:creationId xmlns="" xmlns:a16="http://schemas.microsoft.com/office/drawing/2014/main" id="{0088C4DF-634B-4BA0-B0C8-B449F8484409}"/>
                </a:ext>
              </a:extLst>
            </p:cNvPr>
            <p:cNvGrpSpPr/>
            <p:nvPr/>
          </p:nvGrpSpPr>
          <p:grpSpPr>
            <a:xfrm>
              <a:off x="8362441" y="5385898"/>
              <a:ext cx="3344727" cy="1054864"/>
              <a:chOff x="4257263" y="4684426"/>
              <a:chExt cx="2706620" cy="1054864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="" xmlns:a16="http://schemas.microsoft.com/office/drawing/2014/main" id="{FCAB22A1-3874-442F-A2BF-2C404CF26788}"/>
                  </a:ext>
                </a:extLst>
              </p:cNvPr>
              <p:cNvSpPr/>
              <p:nvPr/>
            </p:nvSpPr>
            <p:spPr>
              <a:xfrm>
                <a:off x="4304085" y="4684426"/>
                <a:ext cx="2469216" cy="863084"/>
              </a:xfrm>
              <a:prstGeom prst="rect">
                <a:avLst/>
              </a:prstGeom>
              <a:solidFill>
                <a:schemeClr val="bg1">
                  <a:lumMod val="8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="" xmlns:a16="http://schemas.microsoft.com/office/drawing/2014/main" id="{198784EA-247D-4061-91F5-4878D51252A5}"/>
                  </a:ext>
                </a:extLst>
              </p:cNvPr>
              <p:cNvSpPr/>
              <p:nvPr/>
            </p:nvSpPr>
            <p:spPr>
              <a:xfrm>
                <a:off x="4257263" y="4769794"/>
                <a:ext cx="2706620" cy="969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200" spc="-80" dirty="0">
                    <a:latin typeface="HY견고딕" pitchFamily="18" charset="-127"/>
                    <a:ea typeface="HY견고딕" pitchFamily="18" charset="-127"/>
                  </a:rPr>
                  <a:t>1</a:t>
                </a:r>
                <a:r>
                  <a:rPr lang="ko-KR" altLang="en-US" sz="1200" spc="-80" dirty="0" smtClean="0">
                    <a:latin typeface="HY견고딕" pitchFamily="18" charset="-127"/>
                    <a:ea typeface="HY견고딕" pitchFamily="18" charset="-127"/>
                  </a:rPr>
                  <a:t>조 </a:t>
                </a:r>
                <a:r>
                  <a:rPr lang="en-US" altLang="ko-KR" sz="1200" spc="-80" dirty="0" smtClean="0">
                    <a:latin typeface="HY견고딕" pitchFamily="18" charset="-127"/>
                    <a:ea typeface="HY견고딕" pitchFamily="18" charset="-127"/>
                  </a:rPr>
                  <a:t>6849</a:t>
                </a:r>
                <a:r>
                  <a:rPr lang="ko-KR" altLang="en-US" sz="1200" spc="-80" dirty="0" smtClean="0">
                    <a:latin typeface="HY견고딕" pitchFamily="18" charset="-127"/>
                    <a:ea typeface="HY견고딕" pitchFamily="18" charset="-127"/>
                  </a:rPr>
                  <a:t>억 원 </a:t>
                </a:r>
                <a:r>
                  <a:rPr lang="ko-KR" altLang="en-US" sz="1200" spc="-80" dirty="0">
                    <a:latin typeface="HY견고딕" pitchFamily="18" charset="-127"/>
                    <a:ea typeface="HY견고딕" pitchFamily="18" charset="-127"/>
                  </a:rPr>
                  <a:t>지출에 따라 부채 비율 증가</a:t>
                </a:r>
                <a:endParaRPr lang="en-US" altLang="ko-KR" sz="1200" spc="-8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200" spc="-80" dirty="0">
                    <a:latin typeface="HY견고딕" pitchFamily="18" charset="-127"/>
                    <a:ea typeface="HY견고딕" pitchFamily="18" charset="-127"/>
                  </a:rPr>
                  <a:t>그룹사인 </a:t>
                </a:r>
                <a:r>
                  <a:rPr lang="ko-KR" altLang="en-US" sz="1200" spc="-80" dirty="0" err="1">
                    <a:latin typeface="HY견고딕" pitchFamily="18" charset="-127"/>
                    <a:ea typeface="HY견고딕" pitchFamily="18" charset="-127"/>
                  </a:rPr>
                  <a:t>웅진씽크빅</a:t>
                </a:r>
                <a:r>
                  <a:rPr lang="ko-KR" altLang="en-US" sz="1200" spc="-80" dirty="0">
                    <a:latin typeface="HY견고딕" pitchFamily="18" charset="-127"/>
                    <a:ea typeface="HY견고딕" pitchFamily="18" charset="-127"/>
                  </a:rPr>
                  <a:t> 채무 </a:t>
                </a:r>
                <a:r>
                  <a:rPr lang="en-US" altLang="ko-KR" sz="1200" spc="-80" dirty="0">
                    <a:latin typeface="HY견고딕" pitchFamily="18" charset="-127"/>
                    <a:ea typeface="HY견고딕" pitchFamily="18" charset="-127"/>
                  </a:rPr>
                  <a:t>1</a:t>
                </a:r>
                <a:r>
                  <a:rPr lang="ko-KR" altLang="en-US" sz="1200" spc="-80" dirty="0" smtClean="0">
                    <a:latin typeface="HY견고딕" pitchFamily="18" charset="-127"/>
                    <a:ea typeface="HY견고딕" pitchFamily="18" charset="-127"/>
                  </a:rPr>
                  <a:t>조 원 </a:t>
                </a:r>
                <a:r>
                  <a:rPr lang="ko-KR" altLang="en-US" sz="1200" spc="-80" dirty="0">
                    <a:latin typeface="HY견고딕" pitchFamily="18" charset="-127"/>
                    <a:ea typeface="HY견고딕" pitchFamily="18" charset="-127"/>
                  </a:rPr>
                  <a:t>육박</a:t>
                </a:r>
                <a:endParaRPr lang="en-US" altLang="ko-KR" sz="1200" spc="-80" dirty="0"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endParaRPr lang="en-US" altLang="ko-KR" sz="1400" spc="-8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200" name="직사각형 199">
              <a:extLst>
                <a:ext uri="{FF2B5EF4-FFF2-40B4-BE49-F238E27FC236}">
                  <a16:creationId xmlns="" xmlns:a16="http://schemas.microsoft.com/office/drawing/2014/main" id="{D39E6321-4620-42EB-BADA-1888A3CFDD8A}"/>
                </a:ext>
              </a:extLst>
            </p:cNvPr>
            <p:cNvSpPr/>
            <p:nvPr/>
          </p:nvSpPr>
          <p:spPr>
            <a:xfrm>
              <a:off x="8680800" y="4742688"/>
              <a:ext cx="2594865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재무 </a:t>
              </a:r>
              <a:r>
                <a:rPr lang="ko-KR" altLang="en-US">
                  <a:latin typeface="HY견고딕" pitchFamily="18" charset="-127"/>
                  <a:ea typeface="HY견고딕" pitchFamily="18" charset="-127"/>
                </a:rPr>
                <a:t>건전성 위기감 존재</a:t>
              </a:r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F04FE85E-18F9-4A85-92AF-557596FB92E5}"/>
                </a:ext>
              </a:extLst>
            </p:cNvPr>
            <p:cNvSpPr/>
            <p:nvPr/>
          </p:nvSpPr>
          <p:spPr>
            <a:xfrm>
              <a:off x="8445702" y="4929592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40BD9645-C78F-4D01-9722-94288E7924EB}"/>
              </a:ext>
            </a:extLst>
          </p:cNvPr>
          <p:cNvSpPr/>
          <p:nvPr/>
        </p:nvSpPr>
        <p:spPr>
          <a:xfrm>
            <a:off x="-24677" y="0"/>
            <a:ext cx="12208453" cy="685800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="" xmlns:a16="http://schemas.microsoft.com/office/drawing/2014/main" id="{70378ECA-A43F-4583-A610-D19556517174}"/>
              </a:ext>
            </a:extLst>
          </p:cNvPr>
          <p:cNvSpPr/>
          <p:nvPr/>
        </p:nvSpPr>
        <p:spPr>
          <a:xfrm>
            <a:off x="6084626" y="1725828"/>
            <a:ext cx="5520027" cy="2415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14DB59D6-088A-491F-AE5C-434D8A3176FD}"/>
              </a:ext>
            </a:extLst>
          </p:cNvPr>
          <p:cNvSpPr/>
          <p:nvPr/>
        </p:nvSpPr>
        <p:spPr>
          <a:xfrm>
            <a:off x="6788919" y="4159248"/>
            <a:ext cx="4511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T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hreat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763213" y="2033880"/>
            <a:ext cx="4377107" cy="2124921"/>
            <a:chOff x="5726942" y="2105172"/>
            <a:chExt cx="4413378" cy="2142529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970E27A9-213E-471F-B30A-511EB383B72E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86" y="3695700"/>
              <a:ext cx="1391716" cy="287161"/>
            </a:xfrm>
            <a:prstGeom prst="line">
              <a:avLst/>
            </a:prstGeom>
            <a:ln w="3492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B09C984A-B7B8-4B90-B4AF-4D6F34EF31CA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86" y="2394460"/>
              <a:ext cx="1422830" cy="185604"/>
            </a:xfrm>
            <a:prstGeom prst="line">
              <a:avLst/>
            </a:prstGeom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" name="차트 5">
              <a:extLst>
                <a:ext uri="{FF2B5EF4-FFF2-40B4-BE49-F238E27FC236}">
                  <a16:creationId xmlns="" xmlns:a16="http://schemas.microsoft.com/office/drawing/2014/main" id="{88D6666B-3333-40A4-8278-7B0F7CFBAB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151741"/>
                </p:ext>
              </p:extLst>
            </p:nvPr>
          </p:nvGraphicFramePr>
          <p:xfrm>
            <a:off x="5726942" y="2105172"/>
            <a:ext cx="2471255" cy="18082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48" name="차트 47">
              <a:extLst>
                <a:ext uri="{FF2B5EF4-FFF2-40B4-BE49-F238E27FC236}">
                  <a16:creationId xmlns="" xmlns:a16="http://schemas.microsoft.com/office/drawing/2014/main" id="{16E97EBF-A84D-4304-ACFB-F0EF927365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6747953"/>
                </p:ext>
              </p:extLst>
            </p:nvPr>
          </p:nvGraphicFramePr>
          <p:xfrm>
            <a:off x="7416090" y="2279332"/>
            <a:ext cx="2724230" cy="19683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A116009E-D3B7-49C9-BAB5-C24D47606908}"/>
              </a:ext>
            </a:extLst>
          </p:cNvPr>
          <p:cNvSpPr/>
          <p:nvPr/>
        </p:nvSpPr>
        <p:spPr>
          <a:xfrm>
            <a:off x="6090313" y="1735401"/>
            <a:ext cx="5517001" cy="3886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="" xmlns:a16="http://schemas.microsoft.com/office/drawing/2014/main" id="{60BD6A8A-02CF-4861-BDAE-27A41FF61789}"/>
              </a:ext>
            </a:extLst>
          </p:cNvPr>
          <p:cNvSpPr/>
          <p:nvPr/>
        </p:nvSpPr>
        <p:spPr>
          <a:xfrm>
            <a:off x="6173537" y="1690991"/>
            <a:ext cx="5716551" cy="46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W</a:t>
            </a:r>
            <a:r>
              <a:rPr lang="en-US" altLang="ko-KR" sz="16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eakness</a:t>
            </a:r>
            <a:endParaRPr lang="ko-KR" altLang="en-US" sz="16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798699" y="2323257"/>
            <a:ext cx="1972836" cy="1775597"/>
            <a:chOff x="10078099" y="2361357"/>
            <a:chExt cx="1972836" cy="1775597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0464E366-F3D6-403C-AFB6-41ACBC142661}"/>
                </a:ext>
              </a:extLst>
            </p:cNvPr>
            <p:cNvSpPr/>
            <p:nvPr/>
          </p:nvSpPr>
          <p:spPr>
            <a:xfrm>
              <a:off x="10321201" y="2361357"/>
              <a:ext cx="1729734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>
                  <a:latin typeface="HY견고딕" pitchFamily="18" charset="-127"/>
                  <a:ea typeface="HY견고딕" pitchFamily="18" charset="-127"/>
                </a:rPr>
                <a:t>시장 점유율</a:t>
              </a:r>
              <a:endParaRPr lang="en-US" altLang="ko-KR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567F93E5-532D-4870-8AC0-24680FC0B0DF}"/>
                </a:ext>
              </a:extLst>
            </p:cNvPr>
            <p:cNvSpPr/>
            <p:nvPr/>
          </p:nvSpPr>
          <p:spPr>
            <a:xfrm>
              <a:off x="10130057" y="2828603"/>
              <a:ext cx="1570197" cy="1099424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707DB64C-847E-4EC0-BC34-AA5A84AAC541}"/>
                </a:ext>
              </a:extLst>
            </p:cNvPr>
            <p:cNvSpPr/>
            <p:nvPr/>
          </p:nvSpPr>
          <p:spPr>
            <a:xfrm>
              <a:off x="10078099" y="2890459"/>
              <a:ext cx="1596756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67%-&gt; 50%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로 </a:t>
              </a: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년 사이 급격한 시장점유율 하락</a:t>
              </a: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ü"/>
              </a:pP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8A59D1F0-67FB-46E5-A943-DF2A58DC54AC}"/>
                </a:ext>
              </a:extLst>
            </p:cNvPr>
            <p:cNvSpPr/>
            <p:nvPr/>
          </p:nvSpPr>
          <p:spPr>
            <a:xfrm>
              <a:off x="10148693" y="2399099"/>
              <a:ext cx="134408" cy="34205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77989" y="3581039"/>
            <a:ext cx="86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2017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年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61862" y="3871892"/>
            <a:ext cx="86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2019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年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9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88097" y="584200"/>
            <a:ext cx="2808528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직사각형 204">
            <a:extLst>
              <a:ext uri="{FF2B5EF4-FFF2-40B4-BE49-F238E27FC236}">
                <a16:creationId xmlns="" xmlns:a16="http://schemas.microsoft.com/office/drawing/2014/main" id="{DB6B59DA-FB3D-4891-B7CA-7B4FE2CE525F}"/>
              </a:ext>
            </a:extLst>
          </p:cNvPr>
          <p:cNvSpPr/>
          <p:nvPr/>
        </p:nvSpPr>
        <p:spPr>
          <a:xfrm>
            <a:off x="1270474" y="889422"/>
            <a:ext cx="10759629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시장 포화에 따라 ‘신규 고객 확보 및 고객 이탈 방지’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로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시장 내 </a:t>
            </a:r>
            <a:r>
              <a:rPr lang="ko-KR" altLang="en-US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 </a:t>
            </a:r>
            <a:r>
              <a:rPr lang="en-US" altLang="ko-KR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위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안정성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확보 필요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343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88569" y="565898"/>
            <a:ext cx="3725456" cy="10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FF9ADC5-63F6-480D-BA10-65DCC2EB7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396" y="1870874"/>
            <a:ext cx="3819012" cy="3483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9EA5295-D916-4A6E-A6A8-FC1BB39A7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844" y="1859330"/>
            <a:ext cx="4169956" cy="360195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4806E79-1CE1-445A-9941-D4745EC58FB5}"/>
              </a:ext>
            </a:extLst>
          </p:cNvPr>
          <p:cNvSpPr/>
          <p:nvPr/>
        </p:nvSpPr>
        <p:spPr>
          <a:xfrm>
            <a:off x="2098527" y="894586"/>
            <a:ext cx="84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렌탈에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대한 소비자들의 긍정적인 인식을 바탕으로 </a:t>
            </a: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신규 고객 가입 기회 증대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80B6FE6-1EE0-40EB-9B50-8CFC1811948A}"/>
              </a:ext>
            </a:extLst>
          </p:cNvPr>
          <p:cNvSpPr/>
          <p:nvPr/>
        </p:nvSpPr>
        <p:spPr>
          <a:xfrm>
            <a:off x="958851" y="5443629"/>
            <a:ext cx="536723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spc="-20" dirty="0"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1400" spc="-20" dirty="0">
                <a:latin typeface="HY견고딕" pitchFamily="18" charset="-127"/>
                <a:ea typeface="HY견고딕" pitchFamily="18" charset="-127"/>
              </a:rPr>
              <a:t>소유</a:t>
            </a:r>
            <a:r>
              <a:rPr lang="en-US" altLang="ko-KR" sz="1400" spc="-20" dirty="0" smtClean="0"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1400" spc="-20" dirty="0" smtClean="0">
                <a:latin typeface="HY견고딕" pitchFamily="18" charset="-127"/>
                <a:ea typeface="HY견고딕" pitchFamily="18" charset="-127"/>
              </a:rPr>
              <a:t>보다는 </a:t>
            </a:r>
            <a:r>
              <a:rPr lang="en-US" altLang="ko-KR" sz="1400" spc="-20" dirty="0"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1400" spc="-20" dirty="0">
                <a:latin typeface="HY견고딕" pitchFamily="18" charset="-127"/>
                <a:ea typeface="HY견고딕" pitchFamily="18" charset="-127"/>
              </a:rPr>
              <a:t>공유</a:t>
            </a:r>
            <a:r>
              <a:rPr lang="en-US" altLang="ko-KR" sz="1400" spc="-20" dirty="0"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1400" spc="-20" dirty="0">
                <a:latin typeface="HY견고딕" pitchFamily="18" charset="-127"/>
                <a:ea typeface="HY견고딕" pitchFamily="18" charset="-127"/>
              </a:rPr>
              <a:t>를 선호하는 소비자의 </a:t>
            </a:r>
            <a:r>
              <a:rPr lang="en-US" altLang="ko-KR" sz="1400" spc="-2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spc="-2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spc="-20" dirty="0" smtClean="0">
                <a:latin typeface="HY견고딕" pitchFamily="18" charset="-127"/>
                <a:ea typeface="HY견고딕" pitchFamily="18" charset="-127"/>
              </a:rPr>
              <a:t>소비패턴 </a:t>
            </a:r>
            <a:r>
              <a:rPr lang="ko-KR" altLang="en-US" sz="1400" spc="-20" dirty="0">
                <a:latin typeface="HY견고딕" pitchFamily="18" charset="-127"/>
                <a:ea typeface="HY견고딕" pitchFamily="18" charset="-127"/>
              </a:rPr>
              <a:t>변화 확인</a:t>
            </a:r>
            <a:endParaRPr lang="en-US" altLang="ko-KR" sz="1400" spc="-2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원하는 제품을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서비스로 이용할 의향을 반영하여  향후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시장의 성장에서 경쟁력을 유지가 필요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80B6FE6-1EE0-40EB-9B50-8CFC1811948A}"/>
              </a:ext>
            </a:extLst>
          </p:cNvPr>
          <p:cNvSpPr/>
          <p:nvPr/>
        </p:nvSpPr>
        <p:spPr>
          <a:xfrm>
            <a:off x="6447245" y="5522471"/>
            <a:ext cx="5196221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소비자의 정수기 外 다양한 제품에 대한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의사를 확인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정수기 外의 다른 제품에 대해 프로모션을 통한 신규 패키지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구성을 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고려해볼 필요성 대두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1582981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개선기회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사각형: 둥근 모서리 11">
            <a:extLst>
              <a:ext uri="{FF2B5EF4-FFF2-40B4-BE49-F238E27FC236}">
                <a16:creationId xmlns="" xmlns:a16="http://schemas.microsoft.com/office/drawing/2014/main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화살표: 오른쪽 26">
            <a:extLst>
              <a:ext uri="{FF2B5EF4-FFF2-40B4-BE49-F238E27FC236}">
                <a16:creationId xmlns="" xmlns:a16="http://schemas.microsoft.com/office/drawing/2014/main" id="{D96FCABC-45D8-491B-81FA-F63D0AADF186}"/>
              </a:ext>
            </a:extLst>
          </p:cNvPr>
          <p:cNvSpPr/>
          <p:nvPr/>
        </p:nvSpPr>
        <p:spPr>
          <a:xfrm rot="16200000" flipV="1">
            <a:off x="6004924" y="31417"/>
            <a:ext cx="561447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noFill/>
            <a:prstDash val="solid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6298348" y="1704716"/>
            <a:ext cx="5287725" cy="4744193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893313" y="1707407"/>
            <a:ext cx="5287725" cy="4744193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0397910" y="263281"/>
            <a:ext cx="1232856" cy="386869"/>
            <a:chOff x="7672978" y="16432"/>
            <a:chExt cx="1232856" cy="386869"/>
          </a:xfrm>
        </p:grpSpPr>
        <p:grpSp>
          <p:nvGrpSpPr>
            <p:cNvPr id="43" name="그룹 42"/>
            <p:cNvGrpSpPr/>
            <p:nvPr/>
          </p:nvGrpSpPr>
          <p:grpSpPr>
            <a:xfrm>
              <a:off x="7672978" y="16432"/>
              <a:ext cx="1232856" cy="247743"/>
              <a:chOff x="9890136" y="207418"/>
              <a:chExt cx="2021712" cy="406264"/>
            </a:xfrm>
          </p:grpSpPr>
          <p:cxnSp>
            <p:nvCxnSpPr>
              <p:cNvPr id="45" name="직선 연결선 44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7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8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49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 userDrawn="1"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7688892" y="203246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개선기회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900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1">
            <a:extLst>
              <a:ext uri="{FF2B5EF4-FFF2-40B4-BE49-F238E27FC236}">
                <a16:creationId xmlns="" xmlns:a16="http://schemas.microsoft.com/office/drawing/2014/main" id="{BC344ED2-0FB3-41FD-8458-6CB061B46B7F}"/>
              </a:ext>
            </a:extLst>
          </p:cNvPr>
          <p:cNvSpPr/>
          <p:nvPr/>
        </p:nvSpPr>
        <p:spPr>
          <a:xfrm>
            <a:off x="865344" y="765359"/>
            <a:ext cx="10739309" cy="645440"/>
          </a:xfrm>
          <a:prstGeom prst="roundRect">
            <a:avLst/>
          </a:pr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화살표: 오른쪽 26">
            <a:extLst>
              <a:ext uri="{FF2B5EF4-FFF2-40B4-BE49-F238E27FC236}">
                <a16:creationId xmlns="" xmlns:a16="http://schemas.microsoft.com/office/drawing/2014/main" id="{D96FCABC-45D8-491B-81FA-F63D0AADF186}"/>
              </a:ext>
            </a:extLst>
          </p:cNvPr>
          <p:cNvSpPr/>
          <p:nvPr/>
        </p:nvSpPr>
        <p:spPr>
          <a:xfrm rot="16200000" flipV="1">
            <a:off x="5965662" y="77783"/>
            <a:ext cx="603354" cy="3102649"/>
          </a:xfrm>
          <a:prstGeom prst="rightArrow">
            <a:avLst>
              <a:gd name="adj1" fmla="val 61408"/>
              <a:gd name="adj2" fmla="val 45103"/>
            </a:avLst>
          </a:prstGeom>
          <a:gradFill flip="none" rotWithShape="1">
            <a:gsLst>
              <a:gs pos="0">
                <a:schemeClr val="accent1">
                  <a:alpha val="26000"/>
                  <a:lumMod val="2000"/>
                  <a:lumOff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cap="rnd" cmpd="tri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</a:ln>
          <a:effectLst/>
          <a:scene3d>
            <a:camera prst="orthographicFront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5509764" y="1668433"/>
            <a:ext cx="6094889" cy="476720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A7EC6FB-1242-4676-A46A-53F6055BB910}"/>
              </a:ext>
            </a:extLst>
          </p:cNvPr>
          <p:cNvSpPr/>
          <p:nvPr/>
        </p:nvSpPr>
        <p:spPr>
          <a:xfrm>
            <a:off x="865344" y="1671124"/>
            <a:ext cx="4513106" cy="476720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80B6FE6-1EE0-40EB-9B50-8CFC1811948A}"/>
              </a:ext>
            </a:extLst>
          </p:cNvPr>
          <p:cNvSpPr/>
          <p:nvPr/>
        </p:nvSpPr>
        <p:spPr>
          <a:xfrm>
            <a:off x="939800" y="5152062"/>
            <a:ext cx="4279900" cy="14619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고객 설문 결과</a:t>
            </a:r>
            <a:r>
              <a:rPr lang="en-US" altLang="ko-KR" sz="1400" spc="-30" dirty="0"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의무사용기간 단축</a:t>
            </a:r>
            <a:r>
              <a:rPr lang="en-US" altLang="ko-KR" sz="1400" spc="-30" dirty="0">
                <a:latin typeface="HY견고딕" pitchFamily="18" charset="-127"/>
                <a:ea typeface="HY견고딕" pitchFamily="18" charset="-127"/>
              </a:rPr>
              <a:t>’,’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과도한 중도해지 위약금</a:t>
            </a:r>
            <a:r>
              <a:rPr lang="en-US" altLang="ko-KR" sz="1400" spc="-30" dirty="0"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이 가장 높은 개선할 요인으로 확인 </a:t>
            </a:r>
            <a:endParaRPr lang="en-US" altLang="ko-KR" sz="1400" spc="-3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500" spc="-3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확인된 개선사항을 고려 </a:t>
            </a:r>
            <a:r>
              <a:rPr lang="ko-KR" altLang="en-US" sz="1400" spc="-3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계약조건 </a:t>
            </a:r>
            <a:r>
              <a:rPr lang="ko-KR" altLang="en-US" sz="1400" spc="-3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조절</a:t>
            </a:r>
            <a:r>
              <a:rPr lang="ko-KR" altLang="en-US" sz="1400" spc="-30" dirty="0" err="1">
                <a:latin typeface="HY견고딕" pitchFamily="18" charset="-127"/>
                <a:ea typeface="HY견고딕" pitchFamily="18" charset="-127"/>
              </a:rPr>
              <a:t>으로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 기존 </a:t>
            </a:r>
            <a:r>
              <a:rPr lang="en-US" altLang="ko-KR" sz="1400" spc="-3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spc="-3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고객의 이탈 방지 및 </a:t>
            </a:r>
            <a:r>
              <a:rPr lang="ko-KR" altLang="en-US" sz="1400" spc="-30" dirty="0" err="1">
                <a:latin typeface="HY견고딕" pitchFamily="18" charset="-127"/>
                <a:ea typeface="HY견고딕" pitchFamily="18" charset="-127"/>
              </a:rPr>
              <a:t>해약률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 절감 </a:t>
            </a: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필요</a:t>
            </a:r>
            <a:endParaRPr lang="ko-KR" altLang="en-US" sz="1400" spc="-3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400" spc="-3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1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41194A0A-DAFF-4471-918E-CAB914CD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27750" y="541736"/>
            <a:ext cx="4965700" cy="10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4806E79-1CE1-445A-9941-D4745EC58FB5}"/>
              </a:ext>
            </a:extLst>
          </p:cNvPr>
          <p:cNvSpPr/>
          <p:nvPr/>
        </p:nvSpPr>
        <p:spPr>
          <a:xfrm>
            <a:off x="2088984" y="885529"/>
            <a:ext cx="84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서비스 개선을 원하는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고객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니즈에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따라 </a:t>
            </a: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계약조건 조절 및 서비스 개선 필요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80B6FE6-1EE0-40EB-9B50-8CFC1811948A}"/>
              </a:ext>
            </a:extLst>
          </p:cNvPr>
          <p:cNvSpPr/>
          <p:nvPr/>
        </p:nvSpPr>
        <p:spPr>
          <a:xfrm>
            <a:off x="5661369" y="5247083"/>
            <a:ext cx="5998024" cy="12464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매년 정수기 관련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피해 건수가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증가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관리 서비스 관련 분야에서 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    피해 건수가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가장 많은 것을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확인</a:t>
            </a: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5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피해 건수가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많은 관련 부분에 대한 서비스 개선을 통해 기존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고객의 이탈을 방지하고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충성도를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높일 필요성 대두 </a:t>
            </a:r>
            <a:endParaRPr lang="ko-KR" altLang="en-US" sz="1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684361" y="1811563"/>
            <a:ext cx="2105048" cy="3317496"/>
            <a:chOff x="5713389" y="1855105"/>
            <a:chExt cx="2105048" cy="3317496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389" y="1855105"/>
              <a:ext cx="2105048" cy="3317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283450" y="2331358"/>
              <a:ext cx="426523" cy="2584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85" y="1811563"/>
            <a:ext cx="3459313" cy="331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개선기회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3214" y="1811563"/>
            <a:ext cx="4165600" cy="3317496"/>
            <a:chOff x="990600" y="1855105"/>
            <a:chExt cx="4165600" cy="3317496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2DC665D7-B884-4153-8DE3-1D39A76C1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7" t="874" r="1372" b="1454"/>
            <a:stretch/>
          </p:blipFill>
          <p:spPr>
            <a:xfrm>
              <a:off x="1099038" y="2128158"/>
              <a:ext cx="3886200" cy="2690446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990600" y="1855105"/>
              <a:ext cx="4165600" cy="3317496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397910" y="263281"/>
            <a:ext cx="1232856" cy="386869"/>
            <a:chOff x="7672978" y="16432"/>
            <a:chExt cx="1232856" cy="386869"/>
          </a:xfrm>
        </p:grpSpPr>
        <p:grpSp>
          <p:nvGrpSpPr>
            <p:cNvPr id="46" name="그룹 45"/>
            <p:cNvGrpSpPr/>
            <p:nvPr/>
          </p:nvGrpSpPr>
          <p:grpSpPr>
            <a:xfrm>
              <a:off x="7672978" y="16432"/>
              <a:ext cx="1232856" cy="247743"/>
              <a:chOff x="9890136" y="207418"/>
              <a:chExt cx="2021712" cy="406264"/>
            </a:xfrm>
          </p:grpSpPr>
          <p:cxnSp>
            <p:nvCxnSpPr>
              <p:cNvPr id="48" name="직선 연결선 47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1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2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53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 userDrawn="1"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7688892" y="203246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개선기회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630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171">
            <a:extLst>
              <a:ext uri="{FF2B5EF4-FFF2-40B4-BE49-F238E27FC236}">
                <a16:creationId xmlns="" xmlns:a16="http://schemas.microsoft.com/office/drawing/2014/main" id="{9A6BB840-CFCA-43EF-9E0C-04BBA2E80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47143"/>
              </p:ext>
            </p:extLst>
          </p:nvPr>
        </p:nvGraphicFramePr>
        <p:xfrm>
          <a:off x="810991" y="810389"/>
          <a:ext cx="10682509" cy="5455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58">
                  <a:extLst>
                    <a:ext uri="{9D8B030D-6E8A-4147-A177-3AD203B41FA5}">
                      <a16:colId xmlns="" xmlns:a16="http://schemas.microsoft.com/office/drawing/2014/main" val="518136091"/>
                    </a:ext>
                  </a:extLst>
                </a:gridCol>
                <a:gridCol w="2613951">
                  <a:extLst>
                    <a:ext uri="{9D8B030D-6E8A-4147-A177-3AD203B41FA5}">
                      <a16:colId xmlns="" xmlns:a16="http://schemas.microsoft.com/office/drawing/2014/main" val="1513636402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3921805610"/>
                    </a:ext>
                  </a:extLst>
                </a:gridCol>
                <a:gridCol w="4495800">
                  <a:extLst>
                    <a:ext uri="{9D8B030D-6E8A-4147-A177-3AD203B41FA5}">
                      <a16:colId xmlns="" xmlns:a16="http://schemas.microsoft.com/office/drawing/2014/main" val="4116458295"/>
                    </a:ext>
                  </a:extLst>
                </a:gridCol>
                <a:gridCol w="609600"/>
              </a:tblGrid>
              <a:tr h="75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itchFamily="18" charset="-127"/>
                          <a:ea typeface="HY견고딕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itchFamily="18" charset="-127"/>
                          <a:ea typeface="HY견고딕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itchFamily="18" charset="-127"/>
                          <a:ea typeface="HY견고딕" pitchFamily="18" charset="-127"/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HY견고딕" pitchFamily="18" charset="-127"/>
                          <a:ea typeface="HY견고딕" pitchFamily="18" charset="-127"/>
                        </a:rPr>
                        <a:t>주요 내용</a:t>
                      </a: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HY견고딕" pitchFamily="18" charset="-127"/>
                          <a:ea typeface="HY견고딕" pitchFamily="18" charset="-127"/>
                        </a:rPr>
                        <a:t>DataSe</a:t>
                      </a:r>
                      <a:r>
                        <a:rPr lang="en-US" altLang="ko-KR" sz="1600" dirty="0" err="1">
                          <a:latin typeface="HY견고딕" pitchFamily="18" charset="-127"/>
                          <a:ea typeface="HY견고딕" pitchFamily="18" charset="-127"/>
                        </a:rPr>
                        <a:t>t</a:t>
                      </a:r>
                      <a:endParaRPr lang="ko-KR" altLang="en-US" sz="16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rgbClr val="7698D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6367471"/>
                  </a:ext>
                </a:extLst>
              </a:tr>
              <a:tr h="100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변수의 </a:t>
                      </a: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분포 확인 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및</a:t>
                      </a:r>
                      <a:endParaRPr lang="en-US" altLang="ko-KR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관련성 확인을 통한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ko-KR" altLang="en-US" sz="1400" b="1" dirty="0">
                          <a:latin typeface="HY견고딕" pitchFamily="18" charset="-127"/>
                          <a:ea typeface="HY견고딕" pitchFamily="18" charset="-127"/>
                        </a:rPr>
                        <a:t>고객의 특성 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파악</a:t>
                      </a:r>
                      <a:endParaRPr lang="en-US" altLang="ko-KR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Bar 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Chart / Pie </a:t>
                      </a:r>
                      <a: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Chart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연령대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제품군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유통경로 등의 빈도수 확인을 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통한 주요 특성 확인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>
                          <a:solidFill>
                            <a:srgbClr val="00206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Rental_total_final</a:t>
                      </a:r>
                      <a:endParaRPr lang="en-US" altLang="ko-KR" sz="900" b="0" dirty="0">
                        <a:solidFill>
                          <a:srgbClr val="00206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rgbClr val="00206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.csv</a:t>
                      </a:r>
                      <a:endParaRPr lang="ko-KR" altLang="en-US" sz="900" b="0" dirty="0">
                        <a:solidFill>
                          <a:srgbClr val="00206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4912104"/>
                  </a:ext>
                </a:extLst>
              </a:tr>
              <a:tr h="76206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신규 계약</a:t>
                      </a:r>
                      <a:r>
                        <a:rPr lang="en-US" altLang="ko-KR" sz="1400" b="0" baseline="0"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baseline="0" dirty="0">
                          <a:latin typeface="HY견고딕" pitchFamily="18" charset="-127"/>
                          <a:ea typeface="HY견고딕" pitchFamily="18" charset="-127"/>
                        </a:rPr>
                        <a:t>및 </a:t>
                      </a:r>
                      <a:r>
                        <a:rPr lang="ko-KR" altLang="en-US" sz="1400" b="1" dirty="0">
                          <a:latin typeface="HY견고딕" pitchFamily="18" charset="-127"/>
                          <a:ea typeface="HY견고딕" pitchFamily="18" charset="-127"/>
                        </a:rPr>
                        <a:t>해약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에 영향력이 </a:t>
                      </a:r>
                      <a: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높은 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인자를 예측 및 분류 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의사결정나무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해약 여부를 영향을 주는 인자의 조건 확인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해약 여부의 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정확도 측정 및 변수 중요도 확인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6835642"/>
                  </a:ext>
                </a:extLst>
              </a:tr>
              <a:tr h="832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HY견고딕" pitchFamily="18" charset="-127"/>
                          <a:ea typeface="HY견고딕" pitchFamily="18" charset="-127"/>
                        </a:rPr>
                        <a:t>랜덤포레스트</a:t>
                      </a:r>
                      <a:endParaRPr lang="ko-KR" altLang="en-US" sz="20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5461505"/>
                  </a:ext>
                </a:extLst>
              </a:tr>
              <a:tr h="764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HY견고딕" pitchFamily="18" charset="-127"/>
                          <a:ea typeface="HY견고딕" pitchFamily="18" charset="-127"/>
                        </a:rPr>
                        <a:t>그라디언트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HY견고딕" pitchFamily="18" charset="-127"/>
                          <a:ea typeface="HY견고딕" pitchFamily="18" charset="-127"/>
                        </a:rPr>
                        <a:t>부스팅</a:t>
                      </a:r>
                      <a:endParaRPr lang="ko-KR" altLang="en-US" sz="20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  <a:alpha val="78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1972510"/>
                  </a:ext>
                </a:extLst>
              </a:tr>
              <a:tr h="1325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400" b="1" dirty="0">
                          <a:latin typeface="HY견고딕" pitchFamily="18" charset="-127"/>
                          <a:ea typeface="HY견고딕" pitchFamily="18" charset="-127"/>
                        </a:rPr>
                        <a:t>개 이상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 제품을 </a:t>
                      </a:r>
                      <a:r>
                        <a:rPr lang="ko-KR" altLang="en-US" sz="1400" b="1" dirty="0" smtClean="0">
                          <a:latin typeface="HY견고딕" pitchFamily="18" charset="-127"/>
                          <a:ea typeface="HY견고딕" pitchFamily="18" charset="-127"/>
                        </a:rPr>
                        <a:t>구매</a:t>
                      </a: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한 </a:t>
                      </a:r>
                      <a: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ko-KR" altLang="en-US" sz="1400" b="1" dirty="0" smtClean="0">
                          <a:latin typeface="HY견고딕" pitchFamily="18" charset="-127"/>
                          <a:ea typeface="HY견고딕" pitchFamily="18" charset="-127"/>
                        </a:rPr>
                        <a:t>고객의 특성</a:t>
                      </a: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을 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파악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Bar Chart / Pie Chart</a:t>
                      </a: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HY견고딕" pitchFamily="18" charset="-127"/>
                          <a:ea typeface="HY견고딕" pitchFamily="18" charset="-127"/>
                        </a:rPr>
                        <a:t>연령대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제품군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유통경로 등의 빈도수 확인을 </a:t>
                      </a:r>
                      <a: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  <a:t/>
                      </a:r>
                      <a:br>
                        <a:rPr lang="en-US" altLang="ko-KR" sz="1400" b="0" dirty="0"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ko-KR" altLang="en-US" sz="1400" b="0" dirty="0">
                          <a:latin typeface="HY견고딕" pitchFamily="18" charset="-127"/>
                          <a:ea typeface="HY견고딕" pitchFamily="18" charset="-127"/>
                        </a:rPr>
                        <a:t>통한 우량고객 특성 확인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>
                          <a:solidFill>
                            <a:srgbClr val="00206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Big_customer</a:t>
                      </a:r>
                      <a:endParaRPr lang="en-US" altLang="ko-KR" sz="900" b="0" dirty="0">
                        <a:solidFill>
                          <a:srgbClr val="00206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rgbClr val="00206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.csv</a:t>
                      </a:r>
                      <a:endParaRPr lang="ko-KR" altLang="en-US" sz="900" b="0" dirty="0">
                        <a:solidFill>
                          <a:srgbClr val="00206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  <a:alpha val="74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0659173"/>
                  </a:ext>
                </a:extLst>
              </a:tr>
            </a:tbl>
          </a:graphicData>
        </a:graphic>
      </p:graphicFrame>
      <p:sp>
        <p:nvSpPr>
          <p:cNvPr id="7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분석계획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348672" y="278807"/>
            <a:ext cx="1232856" cy="404567"/>
            <a:chOff x="6385664" y="189450"/>
            <a:chExt cx="1232856" cy="404567"/>
          </a:xfrm>
        </p:grpSpPr>
        <p:grpSp>
          <p:nvGrpSpPr>
            <p:cNvPr id="9" name="그룹 8"/>
            <p:cNvGrpSpPr/>
            <p:nvPr/>
          </p:nvGrpSpPr>
          <p:grpSpPr>
            <a:xfrm>
              <a:off x="6385664" y="189450"/>
              <a:ext cx="1232856" cy="247743"/>
              <a:chOff x="9890136" y="207418"/>
              <a:chExt cx="2021712" cy="406264"/>
            </a:xfrm>
          </p:grpSpPr>
          <p:cxnSp>
            <p:nvCxnSpPr>
              <p:cNvPr id="11" name="직선 연결선 10"/>
              <p:cNvCxnSpPr/>
              <p:nvPr userDrawn="1"/>
            </p:nvCxnSpPr>
            <p:spPr>
              <a:xfrm>
                <a:off x="9948144" y="439930"/>
                <a:ext cx="169234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9890136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 userDrawn="1"/>
            </p:nvSpPr>
            <p:spPr bwMode="auto">
              <a:xfrm>
                <a:off x="10239220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4" name="Freeform 5"/>
              <p:cNvSpPr>
                <a:spLocks/>
              </p:cNvSpPr>
              <p:nvPr userDrawn="1"/>
            </p:nvSpPr>
            <p:spPr bwMode="auto">
              <a:xfrm>
                <a:off x="10588014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 userDrawn="1"/>
            </p:nvSpPr>
            <p:spPr bwMode="auto">
              <a:xfrm>
                <a:off x="10936808" y="25755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 userDrawn="1"/>
            </p:nvSpPr>
            <p:spPr bwMode="auto">
              <a:xfrm>
                <a:off x="11284863" y="267601"/>
                <a:ext cx="199329" cy="276401"/>
              </a:xfrm>
              <a:custGeom>
                <a:avLst/>
                <a:gdLst>
                  <a:gd name="T0" fmla="*/ 1688 w 2376"/>
                  <a:gd name="T1" fmla="*/ 945 h 3449"/>
                  <a:gd name="T2" fmla="*/ 1839 w 2376"/>
                  <a:gd name="T3" fmla="*/ 1163 h 3449"/>
                  <a:gd name="T4" fmla="*/ 2078 w 2376"/>
                  <a:gd name="T5" fmla="*/ 1491 h 3449"/>
                  <a:gd name="T6" fmla="*/ 2184 w 2376"/>
                  <a:gd name="T7" fmla="*/ 1651 h 3449"/>
                  <a:gd name="T8" fmla="*/ 2252 w 2376"/>
                  <a:gd name="T9" fmla="*/ 1774 h 3449"/>
                  <a:gd name="T10" fmla="*/ 2307 w 2376"/>
                  <a:gd name="T11" fmla="*/ 1898 h 3449"/>
                  <a:gd name="T12" fmla="*/ 2348 w 2376"/>
                  <a:gd name="T13" fmla="*/ 2029 h 3449"/>
                  <a:gd name="T14" fmla="*/ 2372 w 2376"/>
                  <a:gd name="T15" fmla="*/ 2166 h 3449"/>
                  <a:gd name="T16" fmla="*/ 2376 w 2376"/>
                  <a:gd name="T17" fmla="*/ 2261 h 3449"/>
                  <a:gd name="T18" fmla="*/ 2363 w 2376"/>
                  <a:gd name="T19" fmla="*/ 2441 h 3449"/>
                  <a:gd name="T20" fmla="*/ 2323 w 2376"/>
                  <a:gd name="T21" fmla="*/ 2613 h 3449"/>
                  <a:gd name="T22" fmla="*/ 2260 w 2376"/>
                  <a:gd name="T23" fmla="*/ 2775 h 3449"/>
                  <a:gd name="T24" fmla="*/ 2173 w 2376"/>
                  <a:gd name="T25" fmla="*/ 2925 h 3449"/>
                  <a:gd name="T26" fmla="*/ 2067 w 2376"/>
                  <a:gd name="T27" fmla="*/ 3059 h 3449"/>
                  <a:gd name="T28" fmla="*/ 1944 w 2376"/>
                  <a:gd name="T29" fmla="*/ 3178 h 3449"/>
                  <a:gd name="T30" fmla="*/ 1804 w 2376"/>
                  <a:gd name="T31" fmla="*/ 3277 h 3449"/>
                  <a:gd name="T32" fmla="*/ 1650 w 2376"/>
                  <a:gd name="T33" fmla="*/ 3355 h 3449"/>
                  <a:gd name="T34" fmla="*/ 1485 w 2376"/>
                  <a:gd name="T35" fmla="*/ 3412 h 3449"/>
                  <a:gd name="T36" fmla="*/ 1310 w 2376"/>
                  <a:gd name="T37" fmla="*/ 3442 h 3449"/>
                  <a:gd name="T38" fmla="*/ 1188 w 2376"/>
                  <a:gd name="T39" fmla="*/ 3449 h 3449"/>
                  <a:gd name="T40" fmla="*/ 1008 w 2376"/>
                  <a:gd name="T41" fmla="*/ 3436 h 3449"/>
                  <a:gd name="T42" fmla="*/ 835 w 2376"/>
                  <a:gd name="T43" fmla="*/ 3396 h 3449"/>
                  <a:gd name="T44" fmla="*/ 672 w 2376"/>
                  <a:gd name="T45" fmla="*/ 3331 h 3449"/>
                  <a:gd name="T46" fmla="*/ 524 w 2376"/>
                  <a:gd name="T47" fmla="*/ 3246 h 3449"/>
                  <a:gd name="T48" fmla="*/ 389 w 2376"/>
                  <a:gd name="T49" fmla="*/ 3140 h 3449"/>
                  <a:gd name="T50" fmla="*/ 271 w 2376"/>
                  <a:gd name="T51" fmla="*/ 3016 h 3449"/>
                  <a:gd name="T52" fmla="*/ 171 w 2376"/>
                  <a:gd name="T53" fmla="*/ 2877 h 3449"/>
                  <a:gd name="T54" fmla="*/ 94 w 2376"/>
                  <a:gd name="T55" fmla="*/ 2723 h 3449"/>
                  <a:gd name="T56" fmla="*/ 37 w 2376"/>
                  <a:gd name="T57" fmla="*/ 2557 h 3449"/>
                  <a:gd name="T58" fmla="*/ 5 w 2376"/>
                  <a:gd name="T59" fmla="*/ 2381 h 3449"/>
                  <a:gd name="T60" fmla="*/ 0 w 2376"/>
                  <a:gd name="T61" fmla="*/ 2261 h 3449"/>
                  <a:gd name="T62" fmla="*/ 9 w 2376"/>
                  <a:gd name="T63" fmla="*/ 2119 h 3449"/>
                  <a:gd name="T64" fmla="*/ 36 w 2376"/>
                  <a:gd name="T65" fmla="*/ 1985 h 3449"/>
                  <a:gd name="T66" fmla="*/ 79 w 2376"/>
                  <a:gd name="T67" fmla="*/ 1860 h 3449"/>
                  <a:gd name="T68" fmla="*/ 135 w 2376"/>
                  <a:gd name="T69" fmla="*/ 1739 h 3449"/>
                  <a:gd name="T70" fmla="*/ 202 w 2376"/>
                  <a:gd name="T71" fmla="*/ 1622 h 3449"/>
                  <a:gd name="T72" fmla="*/ 330 w 2376"/>
                  <a:gd name="T73" fmla="*/ 1429 h 3449"/>
                  <a:gd name="T74" fmla="*/ 559 w 2376"/>
                  <a:gd name="T75" fmla="*/ 1111 h 3449"/>
                  <a:gd name="T76" fmla="*/ 671 w 2376"/>
                  <a:gd name="T77" fmla="*/ 938 h 3449"/>
                  <a:gd name="T78" fmla="*/ 780 w 2376"/>
                  <a:gd name="T79" fmla="*/ 757 h 3449"/>
                  <a:gd name="T80" fmla="*/ 968 w 2376"/>
                  <a:gd name="T81" fmla="*/ 425 h 3449"/>
                  <a:gd name="T82" fmla="*/ 1149 w 2376"/>
                  <a:gd name="T83" fmla="*/ 78 h 3449"/>
                  <a:gd name="T84" fmla="*/ 1221 w 2376"/>
                  <a:gd name="T85" fmla="*/ 76 h 3449"/>
                  <a:gd name="T86" fmla="*/ 1383 w 2376"/>
                  <a:gd name="T87" fmla="*/ 410 h 3449"/>
                  <a:gd name="T88" fmla="*/ 1509 w 2376"/>
                  <a:gd name="T89" fmla="*/ 644 h 3449"/>
                  <a:gd name="T90" fmla="*/ 1658 w 2376"/>
                  <a:gd name="T91" fmla="*/ 900 h 3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76" h="3449">
                    <a:moveTo>
                      <a:pt x="1658" y="900"/>
                    </a:moveTo>
                    <a:lnTo>
                      <a:pt x="1658" y="900"/>
                    </a:lnTo>
                    <a:lnTo>
                      <a:pt x="1688" y="945"/>
                    </a:lnTo>
                    <a:lnTo>
                      <a:pt x="1717" y="991"/>
                    </a:lnTo>
                    <a:lnTo>
                      <a:pt x="1777" y="1079"/>
                    </a:lnTo>
                    <a:lnTo>
                      <a:pt x="1839" y="1163"/>
                    </a:lnTo>
                    <a:lnTo>
                      <a:pt x="1900" y="1247"/>
                    </a:lnTo>
                    <a:lnTo>
                      <a:pt x="2021" y="1410"/>
                    </a:lnTo>
                    <a:lnTo>
                      <a:pt x="2078" y="1491"/>
                    </a:lnTo>
                    <a:lnTo>
                      <a:pt x="2131" y="1571"/>
                    </a:lnTo>
                    <a:lnTo>
                      <a:pt x="2158" y="1611"/>
                    </a:lnTo>
                    <a:lnTo>
                      <a:pt x="2184" y="1651"/>
                    </a:lnTo>
                    <a:lnTo>
                      <a:pt x="2208" y="1691"/>
                    </a:lnTo>
                    <a:lnTo>
                      <a:pt x="2230" y="1733"/>
                    </a:lnTo>
                    <a:lnTo>
                      <a:pt x="2252" y="1774"/>
                    </a:lnTo>
                    <a:lnTo>
                      <a:pt x="2272" y="1815"/>
                    </a:lnTo>
                    <a:lnTo>
                      <a:pt x="2290" y="1857"/>
                    </a:lnTo>
                    <a:lnTo>
                      <a:pt x="2307" y="1898"/>
                    </a:lnTo>
                    <a:lnTo>
                      <a:pt x="2323" y="1941"/>
                    </a:lnTo>
                    <a:lnTo>
                      <a:pt x="2336" y="1985"/>
                    </a:lnTo>
                    <a:lnTo>
                      <a:pt x="2348" y="2029"/>
                    </a:lnTo>
                    <a:lnTo>
                      <a:pt x="2359" y="2073"/>
                    </a:lnTo>
                    <a:lnTo>
                      <a:pt x="2365" y="2119"/>
                    </a:lnTo>
                    <a:lnTo>
                      <a:pt x="2372" y="2166"/>
                    </a:lnTo>
                    <a:lnTo>
                      <a:pt x="2375" y="2212"/>
                    </a:lnTo>
                    <a:lnTo>
                      <a:pt x="2376" y="2261"/>
                    </a:lnTo>
                    <a:lnTo>
                      <a:pt x="2376" y="2261"/>
                    </a:lnTo>
                    <a:lnTo>
                      <a:pt x="2375" y="2321"/>
                    </a:lnTo>
                    <a:lnTo>
                      <a:pt x="2371" y="2381"/>
                    </a:lnTo>
                    <a:lnTo>
                      <a:pt x="2363" y="2441"/>
                    </a:lnTo>
                    <a:lnTo>
                      <a:pt x="2352" y="2500"/>
                    </a:lnTo>
                    <a:lnTo>
                      <a:pt x="2339" y="2557"/>
                    </a:lnTo>
                    <a:lnTo>
                      <a:pt x="2323" y="2613"/>
                    </a:lnTo>
                    <a:lnTo>
                      <a:pt x="2304" y="2668"/>
                    </a:lnTo>
                    <a:lnTo>
                      <a:pt x="2282" y="2723"/>
                    </a:lnTo>
                    <a:lnTo>
                      <a:pt x="2260" y="2775"/>
                    </a:lnTo>
                    <a:lnTo>
                      <a:pt x="2233" y="2826"/>
                    </a:lnTo>
                    <a:lnTo>
                      <a:pt x="2204" y="2877"/>
                    </a:lnTo>
                    <a:lnTo>
                      <a:pt x="2173" y="2925"/>
                    </a:lnTo>
                    <a:lnTo>
                      <a:pt x="2141" y="2972"/>
                    </a:lnTo>
                    <a:lnTo>
                      <a:pt x="2105" y="3016"/>
                    </a:lnTo>
                    <a:lnTo>
                      <a:pt x="2067" y="3059"/>
                    </a:lnTo>
                    <a:lnTo>
                      <a:pt x="2029" y="3100"/>
                    </a:lnTo>
                    <a:lnTo>
                      <a:pt x="1987" y="3140"/>
                    </a:lnTo>
                    <a:lnTo>
                      <a:pt x="1944" y="3178"/>
                    </a:lnTo>
                    <a:lnTo>
                      <a:pt x="1899" y="3212"/>
                    </a:lnTo>
                    <a:lnTo>
                      <a:pt x="1852" y="3246"/>
                    </a:lnTo>
                    <a:lnTo>
                      <a:pt x="1804" y="3277"/>
                    </a:lnTo>
                    <a:lnTo>
                      <a:pt x="1755" y="3305"/>
                    </a:lnTo>
                    <a:lnTo>
                      <a:pt x="1704" y="3331"/>
                    </a:lnTo>
                    <a:lnTo>
                      <a:pt x="1650" y="3355"/>
                    </a:lnTo>
                    <a:lnTo>
                      <a:pt x="1597" y="3377"/>
                    </a:lnTo>
                    <a:lnTo>
                      <a:pt x="1541" y="3396"/>
                    </a:lnTo>
                    <a:lnTo>
                      <a:pt x="1485" y="3412"/>
                    </a:lnTo>
                    <a:lnTo>
                      <a:pt x="1427" y="3425"/>
                    </a:lnTo>
                    <a:lnTo>
                      <a:pt x="1368" y="3436"/>
                    </a:lnTo>
                    <a:lnTo>
                      <a:pt x="1310" y="3442"/>
                    </a:lnTo>
                    <a:lnTo>
                      <a:pt x="1249" y="3448"/>
                    </a:lnTo>
                    <a:lnTo>
                      <a:pt x="1188" y="3449"/>
                    </a:lnTo>
                    <a:lnTo>
                      <a:pt x="1188" y="3449"/>
                    </a:lnTo>
                    <a:lnTo>
                      <a:pt x="1127" y="3448"/>
                    </a:lnTo>
                    <a:lnTo>
                      <a:pt x="1066" y="3442"/>
                    </a:lnTo>
                    <a:lnTo>
                      <a:pt x="1008" y="3436"/>
                    </a:lnTo>
                    <a:lnTo>
                      <a:pt x="949" y="3425"/>
                    </a:lnTo>
                    <a:lnTo>
                      <a:pt x="891" y="3412"/>
                    </a:lnTo>
                    <a:lnTo>
                      <a:pt x="835" y="3396"/>
                    </a:lnTo>
                    <a:lnTo>
                      <a:pt x="779" y="3377"/>
                    </a:lnTo>
                    <a:lnTo>
                      <a:pt x="726" y="3355"/>
                    </a:lnTo>
                    <a:lnTo>
                      <a:pt x="672" y="3331"/>
                    </a:lnTo>
                    <a:lnTo>
                      <a:pt x="621" y="3305"/>
                    </a:lnTo>
                    <a:lnTo>
                      <a:pt x="572" y="3277"/>
                    </a:lnTo>
                    <a:lnTo>
                      <a:pt x="524" y="3246"/>
                    </a:lnTo>
                    <a:lnTo>
                      <a:pt x="477" y="3212"/>
                    </a:lnTo>
                    <a:lnTo>
                      <a:pt x="432" y="3178"/>
                    </a:lnTo>
                    <a:lnTo>
                      <a:pt x="389" y="3140"/>
                    </a:lnTo>
                    <a:lnTo>
                      <a:pt x="347" y="3100"/>
                    </a:lnTo>
                    <a:lnTo>
                      <a:pt x="309" y="3059"/>
                    </a:lnTo>
                    <a:lnTo>
                      <a:pt x="271" y="3016"/>
                    </a:lnTo>
                    <a:lnTo>
                      <a:pt x="235" y="2972"/>
                    </a:lnTo>
                    <a:lnTo>
                      <a:pt x="203" y="2925"/>
                    </a:lnTo>
                    <a:lnTo>
                      <a:pt x="171" y="2877"/>
                    </a:lnTo>
                    <a:lnTo>
                      <a:pt x="143" y="2826"/>
                    </a:lnTo>
                    <a:lnTo>
                      <a:pt x="116" y="2775"/>
                    </a:lnTo>
                    <a:lnTo>
                      <a:pt x="94" y="2723"/>
                    </a:lnTo>
                    <a:lnTo>
                      <a:pt x="72" y="2668"/>
                    </a:lnTo>
                    <a:lnTo>
                      <a:pt x="53" y="2613"/>
                    </a:lnTo>
                    <a:lnTo>
                      <a:pt x="37" y="2557"/>
                    </a:lnTo>
                    <a:lnTo>
                      <a:pt x="24" y="2500"/>
                    </a:lnTo>
                    <a:lnTo>
                      <a:pt x="13" y="2441"/>
                    </a:lnTo>
                    <a:lnTo>
                      <a:pt x="5" y="2381"/>
                    </a:lnTo>
                    <a:lnTo>
                      <a:pt x="1" y="2321"/>
                    </a:lnTo>
                    <a:lnTo>
                      <a:pt x="0" y="2261"/>
                    </a:lnTo>
                    <a:lnTo>
                      <a:pt x="0" y="2261"/>
                    </a:lnTo>
                    <a:lnTo>
                      <a:pt x="1" y="2211"/>
                    </a:lnTo>
                    <a:lnTo>
                      <a:pt x="4" y="2164"/>
                    </a:lnTo>
                    <a:lnTo>
                      <a:pt x="9" y="2119"/>
                    </a:lnTo>
                    <a:lnTo>
                      <a:pt x="16" y="2073"/>
                    </a:lnTo>
                    <a:lnTo>
                      <a:pt x="25" y="2029"/>
                    </a:lnTo>
                    <a:lnTo>
                      <a:pt x="36" y="1985"/>
                    </a:lnTo>
                    <a:lnTo>
                      <a:pt x="49" y="1944"/>
                    </a:lnTo>
                    <a:lnTo>
                      <a:pt x="63" y="1901"/>
                    </a:lnTo>
                    <a:lnTo>
                      <a:pt x="79" y="1860"/>
                    </a:lnTo>
                    <a:lnTo>
                      <a:pt x="96" y="1819"/>
                    </a:lnTo>
                    <a:lnTo>
                      <a:pt x="115" y="1779"/>
                    </a:lnTo>
                    <a:lnTo>
                      <a:pt x="135" y="1739"/>
                    </a:lnTo>
                    <a:lnTo>
                      <a:pt x="156" y="1699"/>
                    </a:lnTo>
                    <a:lnTo>
                      <a:pt x="178" y="1660"/>
                    </a:lnTo>
                    <a:lnTo>
                      <a:pt x="202" y="1622"/>
                    </a:lnTo>
                    <a:lnTo>
                      <a:pt x="226" y="1583"/>
                    </a:lnTo>
                    <a:lnTo>
                      <a:pt x="277" y="1507"/>
                    </a:lnTo>
                    <a:lnTo>
                      <a:pt x="330" y="1429"/>
                    </a:lnTo>
                    <a:lnTo>
                      <a:pt x="442" y="1273"/>
                    </a:lnTo>
                    <a:lnTo>
                      <a:pt x="501" y="1192"/>
                    </a:lnTo>
                    <a:lnTo>
                      <a:pt x="559" y="1111"/>
                    </a:lnTo>
                    <a:lnTo>
                      <a:pt x="615" y="1025"/>
                    </a:lnTo>
                    <a:lnTo>
                      <a:pt x="643" y="983"/>
                    </a:lnTo>
                    <a:lnTo>
                      <a:pt x="671" y="938"/>
                    </a:lnTo>
                    <a:lnTo>
                      <a:pt x="671" y="938"/>
                    </a:lnTo>
                    <a:lnTo>
                      <a:pt x="727" y="846"/>
                    </a:lnTo>
                    <a:lnTo>
                      <a:pt x="780" y="757"/>
                    </a:lnTo>
                    <a:lnTo>
                      <a:pt x="831" y="668"/>
                    </a:lnTo>
                    <a:lnTo>
                      <a:pt x="879" y="584"/>
                    </a:lnTo>
                    <a:lnTo>
                      <a:pt x="968" y="425"/>
                    </a:lnTo>
                    <a:lnTo>
                      <a:pt x="1042" y="285"/>
                    </a:lnTo>
                    <a:lnTo>
                      <a:pt x="1104" y="167"/>
                    </a:lnTo>
                    <a:lnTo>
                      <a:pt x="1149" y="78"/>
                    </a:lnTo>
                    <a:lnTo>
                      <a:pt x="1188" y="0"/>
                    </a:lnTo>
                    <a:lnTo>
                      <a:pt x="1188" y="0"/>
                    </a:lnTo>
                    <a:lnTo>
                      <a:pt x="1221" y="76"/>
                    </a:lnTo>
                    <a:lnTo>
                      <a:pt x="1261" y="163"/>
                    </a:lnTo>
                    <a:lnTo>
                      <a:pt x="1315" y="275"/>
                    </a:lnTo>
                    <a:lnTo>
                      <a:pt x="1383" y="410"/>
                    </a:lnTo>
                    <a:lnTo>
                      <a:pt x="1422" y="485"/>
                    </a:lnTo>
                    <a:lnTo>
                      <a:pt x="1463" y="563"/>
                    </a:lnTo>
                    <a:lnTo>
                      <a:pt x="1509" y="644"/>
                    </a:lnTo>
                    <a:lnTo>
                      <a:pt x="1555" y="727"/>
                    </a:lnTo>
                    <a:lnTo>
                      <a:pt x="1606" y="813"/>
                    </a:lnTo>
                    <a:lnTo>
                      <a:pt x="1658" y="900"/>
                    </a:lnTo>
                    <a:lnTo>
                      <a:pt x="1658" y="9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vert="horz" wrap="square" lIns="91440" tIns="720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 userDrawn="1"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4603" y="207418"/>
                <a:ext cx="377245" cy="40626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610632" y="393962"/>
              <a:ext cx="710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HY견고딕" pitchFamily="18" charset="-127"/>
                  <a:ea typeface="HY견고딕" pitchFamily="18" charset="-127"/>
                </a:rPr>
                <a:t>분석계획</a:t>
              </a:r>
              <a:endParaRPr lang="ko-KR" altLang="en-US" sz="7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475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="" xmlns:a16="http://schemas.microsoft.com/office/drawing/2014/main" id="{65C6112E-9459-48BD-A333-7D4D1F7E9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621306"/>
              </p:ext>
            </p:extLst>
          </p:nvPr>
        </p:nvGraphicFramePr>
        <p:xfrm>
          <a:off x="8415278" y="2295164"/>
          <a:ext cx="2562129" cy="2079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EDCD5F8-8022-4EA3-B5D4-F9FC70240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-2709" r="67" b="-1190"/>
          <a:stretch/>
        </p:blipFill>
        <p:spPr>
          <a:xfrm>
            <a:off x="8297088" y="1905000"/>
            <a:ext cx="2815831" cy="2489200"/>
          </a:xfrm>
          <a:prstGeom prst="rect">
            <a:avLst/>
          </a:prstGeom>
          <a:ln w="19050">
            <a:solidFill>
              <a:srgbClr val="D1DCF0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0354841-4A57-4A67-8A6C-4AE7576A2CA2}"/>
              </a:ext>
            </a:extLst>
          </p:cNvPr>
          <p:cNvSpPr/>
          <p:nvPr/>
        </p:nvSpPr>
        <p:spPr>
          <a:xfrm>
            <a:off x="1145556" y="4451058"/>
            <a:ext cx="37740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신규 고객 중 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40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대 여성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고객이 가장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많음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30~ 50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고객이 반 이상을 차지하므로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중년층을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주 고객으로 설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정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필요성 대두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84777F3-04E3-4D70-9400-E91C7C6E251C}"/>
              </a:ext>
            </a:extLst>
          </p:cNvPr>
          <p:cNvSpPr/>
          <p:nvPr/>
        </p:nvSpPr>
        <p:spPr>
          <a:xfrm>
            <a:off x="4919620" y="4457116"/>
            <a:ext cx="33560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9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만 원대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제품의 판매가 가장 많음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9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만 원대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제품을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주력상품으로 설정 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하고 특화된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마케팅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구상 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필요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7FCF4059-E562-4ABE-B857-02E9D09F39F2}"/>
              </a:ext>
            </a:extLst>
          </p:cNvPr>
          <p:cNvSpPr/>
          <p:nvPr/>
        </p:nvSpPr>
        <p:spPr>
          <a:xfrm>
            <a:off x="8262978" y="4447039"/>
            <a:ext cx="28495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sz="1400" spc="-50" dirty="0">
                <a:latin typeface="HY견고딕" pitchFamily="18" charset="-127"/>
                <a:ea typeface="HY견고딕" pitchFamily="18" charset="-127"/>
              </a:rPr>
              <a:t>DES-1</a:t>
            </a:r>
            <a:r>
              <a:rPr lang="ko-KR" altLang="en-US" sz="1400" spc="-50" dirty="0">
                <a:latin typeface="HY견고딕" pitchFamily="18" charset="-127"/>
                <a:ea typeface="HY견고딕" pitchFamily="18" charset="-127"/>
              </a:rPr>
              <a:t> 의 제품의 수요가 독보적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으로 많음</a:t>
            </a:r>
            <a:endParaRPr lang="en-US" altLang="ko-KR" sz="1400" spc="-3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신규 고객에 대한 수요 파악을 </a:t>
            </a:r>
            <a:r>
              <a:rPr lang="ko-KR" altLang="en-US" sz="1400" spc="-50" dirty="0">
                <a:latin typeface="HY견고딕" pitchFamily="18" charset="-127"/>
                <a:ea typeface="HY견고딕" pitchFamily="18" charset="-127"/>
              </a:rPr>
              <a:t>통한 </a:t>
            </a:r>
            <a:r>
              <a:rPr lang="ko-KR" altLang="en-US" sz="1400" spc="-50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sz="1400" spc="-50" dirty="0">
                <a:latin typeface="HY견고딕" pitchFamily="18" charset="-127"/>
                <a:ea typeface="HY견고딕" pitchFamily="18" charset="-127"/>
              </a:rPr>
              <a:t> 제품 적극적 홍보 필요</a:t>
            </a:r>
            <a:endParaRPr lang="en-US" altLang="ko-KR" sz="1400" spc="-5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spc="-3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05746" y="1930400"/>
            <a:ext cx="3501917" cy="2451099"/>
            <a:chOff x="1205746" y="2006600"/>
            <a:chExt cx="3501917" cy="2451099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0EF142E3-7EF8-4956-A96C-94AFB30ED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" t="-4739" r="1297" b="-4866"/>
            <a:stretch/>
          </p:blipFill>
          <p:spPr>
            <a:xfrm>
              <a:off x="1205746" y="2006600"/>
              <a:ext cx="3501917" cy="2451099"/>
            </a:xfrm>
            <a:prstGeom prst="rect">
              <a:avLst/>
            </a:prstGeom>
            <a:ln w="19050">
              <a:solidFill>
                <a:srgbClr val="D1DCF0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2191724" y="2267792"/>
              <a:ext cx="383068" cy="1951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46325" y="1917700"/>
            <a:ext cx="3123213" cy="2476500"/>
            <a:chOff x="4933625" y="1993900"/>
            <a:chExt cx="3123213" cy="2476500"/>
          </a:xfrm>
        </p:grpSpPr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9BA6B934-8FCE-4F29-B757-A56AD69B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737" b="-8407"/>
            <a:stretch/>
          </p:blipFill>
          <p:spPr>
            <a:xfrm>
              <a:off x="4933625" y="1993900"/>
              <a:ext cx="3123213" cy="2476500"/>
            </a:xfrm>
            <a:prstGeom prst="rect">
              <a:avLst/>
            </a:prstGeom>
            <a:ln w="19050">
              <a:solidFill>
                <a:srgbClr val="D1DCF0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 rot="5400000">
              <a:off x="6339862" y="799553"/>
              <a:ext cx="286975" cy="2965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21DAC04-23F6-4FF1-B4A2-E974CBFFB5B5}"/>
              </a:ext>
            </a:extLst>
          </p:cNvPr>
          <p:cNvSpPr/>
          <p:nvPr/>
        </p:nvSpPr>
        <p:spPr>
          <a:xfrm>
            <a:off x="10978676" y="351831"/>
            <a:ext cx="653558" cy="4530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5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0C337F8A-2F56-49EB-A76B-21C2968B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7125" y="664073"/>
            <a:ext cx="5575300" cy="10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160FCA0-7859-491E-A555-373B93B82489}"/>
              </a:ext>
            </a:extLst>
          </p:cNvPr>
          <p:cNvSpPr txBox="1"/>
          <p:nvPr/>
        </p:nvSpPr>
        <p:spPr>
          <a:xfrm>
            <a:off x="2195349" y="995213"/>
            <a:ext cx="878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중년층 고객</a:t>
            </a:r>
            <a:r>
              <a:rPr lang="ko-KR" altLang="en-US" sz="2000" b="1" dirty="0"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20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DES-1</a:t>
            </a:r>
            <a:r>
              <a:rPr lang="ko-KR" altLang="en-US" sz="20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제품</a:t>
            </a:r>
            <a:r>
              <a:rPr lang="ko-KR" altLang="en-US" sz="2000" b="1" dirty="0">
                <a:latin typeface="HY견고딕" pitchFamily="18" charset="-127"/>
                <a:ea typeface="HY견고딕" pitchFamily="18" charset="-127"/>
              </a:rPr>
              <a:t>의 수요를 고려한 판매전략 </a:t>
            </a:r>
            <a:r>
              <a:rPr lang="ko-KR" altLang="en-US" sz="2000" b="1" dirty="0" smtClean="0">
                <a:latin typeface="HY견고딕" pitchFamily="18" charset="-127"/>
                <a:ea typeface="HY견고딕" pitchFamily="18" charset="-127"/>
              </a:rPr>
              <a:t>수립 </a:t>
            </a:r>
            <a:r>
              <a:rPr lang="ko-KR" altLang="en-US" sz="2000" b="1" dirty="0">
                <a:latin typeface="HY견고딕" pitchFamily="18" charset="-127"/>
                <a:ea typeface="HY견고딕" pitchFamily="18" charset="-127"/>
              </a:rPr>
              <a:t>필요 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5746" y="2004060"/>
            <a:ext cx="3501917" cy="58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3976" y="4239303"/>
            <a:ext cx="3501917" cy="58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74" name="직선 연결선 73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6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7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8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pic>
              <p:nvPicPr>
                <p:cNvPr id="80" name="그림 79"/>
                <p:cNvPicPr>
                  <a:picLocks noChangeAspect="1"/>
                </p:cNvPicPr>
                <p:nvPr userDrawn="1"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3" name="TextBox 72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HY견고딕" pitchFamily="18" charset="-127"/>
                    <a:ea typeface="HY견고딕" pitchFamily="18" charset="-127"/>
                  </a:rPr>
                  <a:t>분석결과</a:t>
                </a:r>
                <a:endParaRPr lang="ko-KR" altLang="en-US" sz="7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845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4"/>
          <a:stretch/>
        </p:blipFill>
        <p:spPr>
          <a:xfrm rot="20953229" flipV="1">
            <a:off x="4247384" y="2484966"/>
            <a:ext cx="2070949" cy="13084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4"/>
          <a:stretch/>
        </p:blipFill>
        <p:spPr>
          <a:xfrm rot="646771">
            <a:off x="4222440" y="3978450"/>
            <a:ext cx="2070949" cy="1314102"/>
          </a:xfrm>
          <a:prstGeom prst="rect">
            <a:avLst/>
          </a:prstGeom>
        </p:spPr>
      </p:pic>
      <p:sp>
        <p:nvSpPr>
          <p:cNvPr id="26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96355" y="1801871"/>
            <a:ext cx="10299142" cy="4306177"/>
            <a:chOff x="698549" y="1803452"/>
            <a:chExt cx="11157960" cy="4665258"/>
          </a:xfrm>
        </p:grpSpPr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636D3CED-CC8B-4346-A786-7FB85C57C997}"/>
                </a:ext>
              </a:extLst>
            </p:cNvPr>
            <p:cNvGrpSpPr/>
            <p:nvPr/>
          </p:nvGrpSpPr>
          <p:grpSpPr>
            <a:xfrm>
              <a:off x="698549" y="1803452"/>
              <a:ext cx="11157960" cy="4665258"/>
              <a:chOff x="647749" y="1009702"/>
              <a:chExt cx="11157960" cy="5529779"/>
            </a:xfrm>
          </p:grpSpPr>
          <p:pic>
            <p:nvPicPr>
              <p:cNvPr id="64" name="그림 63">
                <a:extLst>
                  <a:ext uri="{FF2B5EF4-FFF2-40B4-BE49-F238E27FC236}">
                    <a16:creationId xmlns="" xmlns:a16="http://schemas.microsoft.com/office/drawing/2014/main" id="{4EE9CE51-FB49-45E0-A1DD-08DB14CA9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3988" r="-15913"/>
              <a:stretch/>
            </p:blipFill>
            <p:spPr>
              <a:xfrm>
                <a:off x="6561359" y="1009702"/>
                <a:ext cx="4829416" cy="2434614"/>
              </a:xfrm>
              <a:prstGeom prst="rect">
                <a:avLst/>
              </a:prstGeom>
              <a:ln w="19050">
                <a:solidFill>
                  <a:srgbClr val="D1DCF0"/>
                </a:solidFill>
              </a:ln>
            </p:spPr>
          </p:pic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020D67A5-15D0-4266-A523-0DF29655B1C8}"/>
                  </a:ext>
                </a:extLst>
              </p:cNvPr>
              <p:cNvSpPr/>
              <p:nvPr/>
            </p:nvSpPr>
            <p:spPr>
              <a:xfrm>
                <a:off x="647749" y="5837373"/>
                <a:ext cx="5661857" cy="592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latin typeface="HY견고딕" pitchFamily="18" charset="-127"/>
                    <a:ea typeface="HY견고딕" pitchFamily="18" charset="-127"/>
                  </a:rPr>
                  <a:t>신규 고객은 서비스 방문과 홈쇼핑을 </a:t>
                </a:r>
                <a:r>
                  <a:rPr lang="ko-KR" altLang="en-US" sz="1600" dirty="0" smtClean="0">
                    <a:latin typeface="HY견고딕" pitchFamily="18" charset="-127"/>
                    <a:ea typeface="HY견고딕" pitchFamily="18" charset="-127"/>
                  </a:rPr>
                  <a:t>통해서 구매 多</a:t>
                </a:r>
                <a:endParaRPr lang="en-US" altLang="ko-KR" sz="16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graphicFrame>
            <p:nvGraphicFramePr>
              <p:cNvPr id="66" name="차트 65">
                <a:extLst>
                  <a:ext uri="{FF2B5EF4-FFF2-40B4-BE49-F238E27FC236}">
                    <a16:creationId xmlns="" xmlns:a16="http://schemas.microsoft.com/office/drawing/2014/main" id="{F1A5C94F-2B05-464C-B4AF-37753479EE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4611224"/>
                  </p:ext>
                </p:extLst>
              </p:nvPr>
            </p:nvGraphicFramePr>
            <p:xfrm>
              <a:off x="744920" y="1526403"/>
              <a:ext cx="4352912" cy="3840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70" name="그룹 69">
                <a:extLst>
                  <a:ext uri="{FF2B5EF4-FFF2-40B4-BE49-F238E27FC236}">
                    <a16:creationId xmlns="" xmlns:a16="http://schemas.microsoft.com/office/drawing/2014/main" id="{AF3918E3-8879-4E80-8C3E-00EB5FC8341F}"/>
                  </a:ext>
                </a:extLst>
              </p:cNvPr>
              <p:cNvGrpSpPr/>
              <p:nvPr/>
            </p:nvGrpSpPr>
            <p:grpSpPr>
              <a:xfrm>
                <a:off x="685800" y="1045389"/>
                <a:ext cx="4248555" cy="474278"/>
                <a:chOff x="3444394" y="3978293"/>
                <a:chExt cx="4248555" cy="474278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="" xmlns:a16="http://schemas.microsoft.com/office/drawing/2014/main" id="{74206592-1137-4C67-A9A8-BC0BBB474531}"/>
                    </a:ext>
                  </a:extLst>
                </p:cNvPr>
                <p:cNvSpPr/>
                <p:nvPr/>
              </p:nvSpPr>
              <p:spPr>
                <a:xfrm>
                  <a:off x="3599230" y="3978293"/>
                  <a:ext cx="4093719" cy="474278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HY견고딕" pitchFamily="18" charset="-127"/>
                      <a:ea typeface="HY견고딕" pitchFamily="18" charset="-127"/>
                    </a:rPr>
                    <a:t>신규 고객을 대상으로 탐색적 분석</a:t>
                  </a:r>
                  <a:endParaRPr lang="en-US" altLang="ko-KR" dirty="0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="" xmlns:a16="http://schemas.microsoft.com/office/drawing/2014/main" id="{301B1047-F04D-42F1-AD6D-1D572E7B6D88}"/>
                    </a:ext>
                  </a:extLst>
                </p:cNvPr>
                <p:cNvSpPr/>
                <p:nvPr/>
              </p:nvSpPr>
              <p:spPr>
                <a:xfrm>
                  <a:off x="3444394" y="4044405"/>
                  <a:ext cx="134408" cy="34205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DAAFE7AF-AD00-4480-B089-9FF41152AE5A}"/>
                  </a:ext>
                </a:extLst>
              </p:cNvPr>
              <p:cNvSpPr/>
              <p:nvPr/>
            </p:nvSpPr>
            <p:spPr>
              <a:xfrm>
                <a:off x="6594060" y="3416003"/>
                <a:ext cx="5087033" cy="533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400" dirty="0">
                    <a:latin typeface="HY견고딕" pitchFamily="18" charset="-127"/>
                    <a:ea typeface="HY견고딕" pitchFamily="18" charset="-127"/>
                  </a:rPr>
                  <a:t>서비스 방문의 경우 </a:t>
                </a:r>
                <a:r>
                  <a:rPr lang="ko-KR" altLang="en-US" sz="1400" b="1" dirty="0">
                    <a:latin typeface="HY견고딕" pitchFamily="18" charset="-127"/>
                    <a:ea typeface="HY견고딕" pitchFamily="18" charset="-127"/>
                  </a:rPr>
                  <a:t>프로모션</a:t>
                </a:r>
                <a:r>
                  <a:rPr lang="ko-KR" altLang="en-US" sz="1400" dirty="0">
                    <a:latin typeface="HY견고딕" pitchFamily="18" charset="-127"/>
                    <a:ea typeface="HY견고딕" pitchFamily="18" charset="-127"/>
                  </a:rPr>
                  <a:t>을 이용한 고객이 </a:t>
                </a:r>
                <a:r>
                  <a:rPr lang="ko-KR" altLang="en-US" sz="1400" dirty="0" smtClean="0">
                    <a:latin typeface="HY견고딕" pitchFamily="18" charset="-127"/>
                    <a:ea typeface="HY견고딕" pitchFamily="18" charset="-127"/>
                  </a:rPr>
                  <a:t>많</a:t>
                </a:r>
                <a:r>
                  <a:rPr lang="ko-KR" altLang="en-US" sz="1400" dirty="0">
                    <a:latin typeface="HY견고딕" pitchFamily="18" charset="-127"/>
                    <a:ea typeface="HY견고딕" pitchFamily="18" charset="-127"/>
                  </a:rPr>
                  <a:t>음</a:t>
                </a:r>
                <a:r>
                  <a:rPr lang="en-US" altLang="ko-KR" sz="1400" dirty="0" smtClean="0">
                    <a:latin typeface="HY견고딕" pitchFamily="18" charset="-127"/>
                    <a:ea typeface="HY견고딕" pitchFamily="18" charset="-127"/>
                  </a:rPr>
                  <a:t> </a:t>
                </a:r>
                <a:endParaRPr lang="en-US" altLang="ko-KR" sz="14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2A77B1E0-E4F3-4FBF-B4F0-48439D4CE27C}"/>
                  </a:ext>
                </a:extLst>
              </p:cNvPr>
              <p:cNvSpPr/>
              <p:nvPr/>
            </p:nvSpPr>
            <p:spPr>
              <a:xfrm>
                <a:off x="6465045" y="6005919"/>
                <a:ext cx="5340664" cy="533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400" spc="-110" dirty="0">
                    <a:latin typeface="HY견고딕" pitchFamily="18" charset="-127"/>
                    <a:ea typeface="HY견고딕" pitchFamily="18" charset="-127"/>
                  </a:rPr>
                  <a:t>홈쇼핑의 경우 </a:t>
                </a:r>
                <a:r>
                  <a:rPr lang="ko-KR" altLang="en-US" sz="1400" b="1" spc="-110" dirty="0">
                    <a:latin typeface="HY견고딕" pitchFamily="18" charset="-127"/>
                    <a:ea typeface="HY견고딕" pitchFamily="18" charset="-127"/>
                  </a:rPr>
                  <a:t>토요일</a:t>
                </a:r>
                <a:r>
                  <a:rPr lang="ko-KR" altLang="en-US" sz="1400" spc="-110" dirty="0">
                    <a:latin typeface="HY견고딕" pitchFamily="18" charset="-127"/>
                    <a:ea typeface="HY견고딕" pitchFamily="18" charset="-127"/>
                  </a:rPr>
                  <a:t>에 진행한 경우 가장 가입 계정수가 </a:t>
                </a:r>
                <a:r>
                  <a:rPr lang="ko-KR" altLang="en-US" sz="1400" spc="-110" dirty="0" smtClean="0">
                    <a:latin typeface="HY견고딕" pitchFamily="18" charset="-127"/>
                    <a:ea typeface="HY견고딕" pitchFamily="18" charset="-127"/>
                  </a:rPr>
                  <a:t>많음</a:t>
                </a:r>
                <a:r>
                  <a:rPr lang="en-US" altLang="ko-KR" sz="1400" spc="-110" dirty="0" smtClean="0">
                    <a:latin typeface="HY견고딕" pitchFamily="18" charset="-127"/>
                    <a:ea typeface="HY견고딕" pitchFamily="18" charset="-127"/>
                  </a:rPr>
                  <a:t>  </a:t>
                </a:r>
                <a:endParaRPr lang="en-US" altLang="ko-KR" sz="1400" spc="-11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="" xmlns:a16="http://schemas.microsoft.com/office/drawing/2014/main" id="{0D0E4A5F-7E97-4A90-B3A1-BAA95A0BBD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139" r="-18503"/>
              <a:stretch/>
            </p:blipFill>
            <p:spPr>
              <a:xfrm>
                <a:off x="6547600" y="4029642"/>
                <a:ext cx="4856934" cy="1973467"/>
              </a:xfrm>
              <a:prstGeom prst="rect">
                <a:avLst/>
              </a:prstGeom>
              <a:ln w="19050">
                <a:solidFill>
                  <a:srgbClr val="D1DCF0"/>
                </a:solidFill>
              </a:ln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8777815" y="1929829"/>
              <a:ext cx="657403" cy="19276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497937" y="4380144"/>
              <a:ext cx="574240" cy="15246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21DAC04-23F6-4FF1-B4A2-E974CBFFB5B5}"/>
              </a:ext>
            </a:extLst>
          </p:cNvPr>
          <p:cNvSpPr/>
          <p:nvPr/>
        </p:nvSpPr>
        <p:spPr>
          <a:xfrm>
            <a:off x="10978676" y="351831"/>
            <a:ext cx="653558" cy="4530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5" name="Picture 2" descr="íì¸í¸ ë¸ë¬ì¬ pngì ëí ì´ë¯¸ì§ ê²ìê²°ê³¼">
            <a:extLst>
              <a:ext uri="{FF2B5EF4-FFF2-40B4-BE49-F238E27FC236}">
                <a16:creationId xmlns="" xmlns:a16="http://schemas.microsoft.com/office/drawing/2014/main" id="{0C337F8A-2F56-49EB-A76B-21C2968B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900398" y="711200"/>
            <a:ext cx="3317962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160FCA0-7859-491E-A555-373B93B82489}"/>
              </a:ext>
            </a:extLst>
          </p:cNvPr>
          <p:cNvSpPr txBox="1"/>
          <p:nvPr/>
        </p:nvSpPr>
        <p:spPr>
          <a:xfrm>
            <a:off x="2267132" y="1025633"/>
            <a:ext cx="862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신규 고객의 특성 파악을 통한 </a:t>
            </a:r>
            <a:r>
              <a:rPr lang="ko-KR" altLang="en-US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특화 마케팅 전략 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수립 필요 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48" name="직선 연결선 47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50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51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 userDrawn="1"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7" name="TextBox 46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HY견고딕" pitchFamily="18" charset="-127"/>
                    <a:ea typeface="HY견고딕" pitchFamily="18" charset="-127"/>
                  </a:rPr>
                  <a:t>분석결과</a:t>
                </a:r>
                <a:endParaRPr lang="ko-KR" altLang="en-US" sz="7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6849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FC8BEFA7-D1C0-417C-9C8C-864C8A93DC8B}"/>
              </a:ext>
            </a:extLst>
          </p:cNvPr>
          <p:cNvSpPr/>
          <p:nvPr/>
        </p:nvSpPr>
        <p:spPr>
          <a:xfrm>
            <a:off x="803598" y="1253515"/>
            <a:ext cx="10669674" cy="5085731"/>
          </a:xfrm>
          <a:custGeom>
            <a:avLst/>
            <a:gdLst>
              <a:gd name="connsiteX0" fmla="*/ 0 w 11518754"/>
              <a:gd name="connsiteY0" fmla="*/ 982791 h 5896628"/>
              <a:gd name="connsiteX1" fmla="*/ 982791 w 11518754"/>
              <a:gd name="connsiteY1" fmla="*/ 0 h 5896628"/>
              <a:gd name="connsiteX2" fmla="*/ 10535963 w 11518754"/>
              <a:gd name="connsiteY2" fmla="*/ 0 h 5896628"/>
              <a:gd name="connsiteX3" fmla="*/ 11518754 w 11518754"/>
              <a:gd name="connsiteY3" fmla="*/ 982791 h 5896628"/>
              <a:gd name="connsiteX4" fmla="*/ 11518754 w 11518754"/>
              <a:gd name="connsiteY4" fmla="*/ 4913837 h 5896628"/>
              <a:gd name="connsiteX5" fmla="*/ 10535963 w 11518754"/>
              <a:gd name="connsiteY5" fmla="*/ 5896628 h 5896628"/>
              <a:gd name="connsiteX6" fmla="*/ 982791 w 11518754"/>
              <a:gd name="connsiteY6" fmla="*/ 5896628 h 5896628"/>
              <a:gd name="connsiteX7" fmla="*/ 0 w 11518754"/>
              <a:gd name="connsiteY7" fmla="*/ 4913837 h 5896628"/>
              <a:gd name="connsiteX8" fmla="*/ 0 w 11518754"/>
              <a:gd name="connsiteY8" fmla="*/ 982791 h 5896628"/>
              <a:gd name="connsiteX0" fmla="*/ 0 w 11520337"/>
              <a:gd name="connsiteY0" fmla="*/ 982791 h 5909328"/>
              <a:gd name="connsiteX1" fmla="*/ 982791 w 11520337"/>
              <a:gd name="connsiteY1" fmla="*/ 0 h 5909328"/>
              <a:gd name="connsiteX2" fmla="*/ 10535963 w 11520337"/>
              <a:gd name="connsiteY2" fmla="*/ 0 h 5909328"/>
              <a:gd name="connsiteX3" fmla="*/ 11518754 w 11520337"/>
              <a:gd name="connsiteY3" fmla="*/ 982791 h 5909328"/>
              <a:gd name="connsiteX4" fmla="*/ 11518754 w 11520337"/>
              <a:gd name="connsiteY4" fmla="*/ 4913837 h 5909328"/>
              <a:gd name="connsiteX5" fmla="*/ 11031263 w 11520337"/>
              <a:gd name="connsiteY5" fmla="*/ 5909328 h 5909328"/>
              <a:gd name="connsiteX6" fmla="*/ 982791 w 11520337"/>
              <a:gd name="connsiteY6" fmla="*/ 5896628 h 5909328"/>
              <a:gd name="connsiteX7" fmla="*/ 0 w 11520337"/>
              <a:gd name="connsiteY7" fmla="*/ 4913837 h 5909328"/>
              <a:gd name="connsiteX8" fmla="*/ 0 w 11520337"/>
              <a:gd name="connsiteY8" fmla="*/ 982791 h 5909328"/>
              <a:gd name="connsiteX0" fmla="*/ 0 w 11520337"/>
              <a:gd name="connsiteY0" fmla="*/ 995491 h 5922028"/>
              <a:gd name="connsiteX1" fmla="*/ 982791 w 11520337"/>
              <a:gd name="connsiteY1" fmla="*/ 12700 h 5922028"/>
              <a:gd name="connsiteX2" fmla="*/ 10980463 w 11520337"/>
              <a:gd name="connsiteY2" fmla="*/ 0 h 5922028"/>
              <a:gd name="connsiteX3" fmla="*/ 11518754 w 11520337"/>
              <a:gd name="connsiteY3" fmla="*/ 995491 h 5922028"/>
              <a:gd name="connsiteX4" fmla="*/ 11518754 w 11520337"/>
              <a:gd name="connsiteY4" fmla="*/ 4926537 h 5922028"/>
              <a:gd name="connsiteX5" fmla="*/ 11031263 w 11520337"/>
              <a:gd name="connsiteY5" fmla="*/ 5922028 h 5922028"/>
              <a:gd name="connsiteX6" fmla="*/ 982791 w 11520337"/>
              <a:gd name="connsiteY6" fmla="*/ 5909328 h 5922028"/>
              <a:gd name="connsiteX7" fmla="*/ 0 w 11520337"/>
              <a:gd name="connsiteY7" fmla="*/ 4926537 h 5922028"/>
              <a:gd name="connsiteX8" fmla="*/ 0 w 11520337"/>
              <a:gd name="connsiteY8" fmla="*/ 995491 h 5922028"/>
              <a:gd name="connsiteX0" fmla="*/ 294 w 11520631"/>
              <a:gd name="connsiteY0" fmla="*/ 995491 h 5922028"/>
              <a:gd name="connsiteX1" fmla="*/ 513185 w 11520631"/>
              <a:gd name="connsiteY1" fmla="*/ 12700 h 5922028"/>
              <a:gd name="connsiteX2" fmla="*/ 10980757 w 11520631"/>
              <a:gd name="connsiteY2" fmla="*/ 0 h 5922028"/>
              <a:gd name="connsiteX3" fmla="*/ 11519048 w 11520631"/>
              <a:gd name="connsiteY3" fmla="*/ 995491 h 5922028"/>
              <a:gd name="connsiteX4" fmla="*/ 11519048 w 11520631"/>
              <a:gd name="connsiteY4" fmla="*/ 4926537 h 5922028"/>
              <a:gd name="connsiteX5" fmla="*/ 11031557 w 11520631"/>
              <a:gd name="connsiteY5" fmla="*/ 5922028 h 5922028"/>
              <a:gd name="connsiteX6" fmla="*/ 983085 w 11520631"/>
              <a:gd name="connsiteY6" fmla="*/ 5909328 h 5922028"/>
              <a:gd name="connsiteX7" fmla="*/ 294 w 11520631"/>
              <a:gd name="connsiteY7" fmla="*/ 4926537 h 5922028"/>
              <a:gd name="connsiteX8" fmla="*/ 294 w 11520631"/>
              <a:gd name="connsiteY8" fmla="*/ 995491 h 5922028"/>
              <a:gd name="connsiteX0" fmla="*/ 1583 w 11521920"/>
              <a:gd name="connsiteY0" fmla="*/ 995491 h 5922028"/>
              <a:gd name="connsiteX1" fmla="*/ 514474 w 11521920"/>
              <a:gd name="connsiteY1" fmla="*/ 12700 h 5922028"/>
              <a:gd name="connsiteX2" fmla="*/ 10982046 w 11521920"/>
              <a:gd name="connsiteY2" fmla="*/ 0 h 5922028"/>
              <a:gd name="connsiteX3" fmla="*/ 11520337 w 11521920"/>
              <a:gd name="connsiteY3" fmla="*/ 995491 h 5922028"/>
              <a:gd name="connsiteX4" fmla="*/ 11520337 w 11521920"/>
              <a:gd name="connsiteY4" fmla="*/ 4926537 h 5922028"/>
              <a:gd name="connsiteX5" fmla="*/ 11032846 w 11521920"/>
              <a:gd name="connsiteY5" fmla="*/ 5922028 h 5922028"/>
              <a:gd name="connsiteX6" fmla="*/ 489074 w 11521920"/>
              <a:gd name="connsiteY6" fmla="*/ 5883928 h 5922028"/>
              <a:gd name="connsiteX7" fmla="*/ 1583 w 11521920"/>
              <a:gd name="connsiteY7" fmla="*/ 4926537 h 5922028"/>
              <a:gd name="connsiteX8" fmla="*/ 1583 w 11521920"/>
              <a:gd name="connsiteY8" fmla="*/ 995491 h 592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920" h="5922028">
                <a:moveTo>
                  <a:pt x="1583" y="995491"/>
                </a:moveTo>
                <a:cubicBezTo>
                  <a:pt x="1583" y="452711"/>
                  <a:pt x="-28306" y="12700"/>
                  <a:pt x="514474" y="12700"/>
                </a:cubicBezTo>
                <a:lnTo>
                  <a:pt x="10982046" y="0"/>
                </a:lnTo>
                <a:cubicBezTo>
                  <a:pt x="11524826" y="0"/>
                  <a:pt x="11520337" y="452711"/>
                  <a:pt x="11520337" y="995491"/>
                </a:cubicBezTo>
                <a:lnTo>
                  <a:pt x="11520337" y="4926537"/>
                </a:lnTo>
                <a:cubicBezTo>
                  <a:pt x="11520337" y="5469317"/>
                  <a:pt x="11575626" y="5922028"/>
                  <a:pt x="11032846" y="5922028"/>
                </a:cubicBezTo>
                <a:lnTo>
                  <a:pt x="489074" y="5883928"/>
                </a:lnTo>
                <a:cubicBezTo>
                  <a:pt x="-53706" y="5883928"/>
                  <a:pt x="1583" y="5469317"/>
                  <a:pt x="1583" y="4926537"/>
                </a:cubicBezTo>
                <a:lnTo>
                  <a:pt x="1583" y="995491"/>
                </a:lnTo>
                <a:close/>
              </a:path>
            </a:pathLst>
          </a:custGeom>
          <a:noFill/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사각형: 둥근 모서리 95">
            <a:extLst>
              <a:ext uri="{FF2B5EF4-FFF2-40B4-BE49-F238E27FC236}">
                <a16:creationId xmlns="" xmlns:a16="http://schemas.microsoft.com/office/drawing/2014/main" id="{2FCA8B4F-E046-43E1-AA4B-F49639EE624D}"/>
              </a:ext>
            </a:extLst>
          </p:cNvPr>
          <p:cNvSpPr/>
          <p:nvPr/>
        </p:nvSpPr>
        <p:spPr>
          <a:xfrm>
            <a:off x="1196356" y="864319"/>
            <a:ext cx="9941544" cy="73899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D1D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96992B3-3624-4CA7-A8B9-FBF16DD7A804}"/>
              </a:ext>
            </a:extLst>
          </p:cNvPr>
          <p:cNvSpPr/>
          <p:nvPr/>
        </p:nvSpPr>
        <p:spPr>
          <a:xfrm>
            <a:off x="1196356" y="1841757"/>
            <a:ext cx="4822307" cy="4275883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사각형: 둥근 모서리 28">
            <a:extLst>
              <a:ext uri="{FF2B5EF4-FFF2-40B4-BE49-F238E27FC236}">
                <a16:creationId xmlns="" xmlns:a16="http://schemas.microsoft.com/office/drawing/2014/main" id="{44F5FA69-BD0A-4AC1-B966-D34FFB7DCBC1}"/>
              </a:ext>
            </a:extLst>
          </p:cNvPr>
          <p:cNvSpPr/>
          <p:nvPr/>
        </p:nvSpPr>
        <p:spPr>
          <a:xfrm>
            <a:off x="1359759" y="1704673"/>
            <a:ext cx="4477744" cy="360050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1F5B5456-C0CD-475C-9908-9CBD4AEA00EA}"/>
              </a:ext>
            </a:extLst>
          </p:cNvPr>
          <p:cNvSpPr/>
          <p:nvPr/>
        </p:nvSpPr>
        <p:spPr>
          <a:xfrm>
            <a:off x="5635627" y="149998"/>
            <a:ext cx="1800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1854104" y="5391227"/>
            <a:ext cx="4021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95000"/>
              <a:buFont typeface="Wingdings" pitchFamily="2" charset="2"/>
              <a:buChar char="ü"/>
            </a:pP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80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대 고객의 해약 비율이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高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1400" spc="-30" dirty="0" err="1" smtClean="0">
                <a:latin typeface="HY견고딕" pitchFamily="18" charset="-127"/>
                <a:ea typeface="HY견고딕" pitchFamily="18" charset="-127"/>
              </a:rPr>
              <a:t>대형마트를</a:t>
            </a: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통한 </a:t>
            </a:r>
            <a:r>
              <a:rPr lang="ko-KR" altLang="en-US" sz="1400" spc="-30" dirty="0" err="1">
                <a:latin typeface="HY견고딕" pitchFamily="18" charset="-127"/>
                <a:ea typeface="HY견고딕" pitchFamily="18" charset="-127"/>
              </a:rPr>
              <a:t>렌탈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 고객의 해약 비율이 </a:t>
            </a: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高</a:t>
            </a: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400" dirty="0" smtClean="0">
                <a:latin typeface="HY견고딕" pitchFamily="18" charset="-127"/>
                <a:ea typeface="HY견고딕" pitchFamily="18" charset="-127"/>
              </a:rPr>
            </a:b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B4D3C4C-9126-435A-B1DE-0A06A49586EC}"/>
              </a:ext>
            </a:extLst>
          </p:cNvPr>
          <p:cNvSpPr/>
          <p:nvPr/>
        </p:nvSpPr>
        <p:spPr>
          <a:xfrm>
            <a:off x="6177764" y="1836599"/>
            <a:ext cx="4948372" cy="4281042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F134FA1-947C-4070-96C9-98F5C89F0E8C}"/>
              </a:ext>
            </a:extLst>
          </p:cNvPr>
          <p:cNvSpPr/>
          <p:nvPr/>
        </p:nvSpPr>
        <p:spPr>
          <a:xfrm>
            <a:off x="6392706" y="5378976"/>
            <a:ext cx="4867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그래디언트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부스팅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분석 기법의 분류 정확성이 高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spc="-30" dirty="0" err="1">
                <a:latin typeface="HY견고딕" pitchFamily="18" charset="-127"/>
                <a:ea typeface="HY견고딕" pitchFamily="18" charset="-127"/>
              </a:rPr>
              <a:t>그래디언트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spc="-30" dirty="0" err="1">
                <a:latin typeface="HY견고딕" pitchFamily="18" charset="-127"/>
                <a:ea typeface="HY견고딕" pitchFamily="18" charset="-127"/>
              </a:rPr>
              <a:t>부스팅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400" spc="-30" dirty="0" smtClean="0">
                <a:latin typeface="HY견고딕" pitchFamily="18" charset="-127"/>
                <a:ea typeface="HY견고딕" pitchFamily="18" charset="-127"/>
              </a:rPr>
              <a:t>모델을 사용한 분석 서비스 제공 가</a:t>
            </a:r>
            <a:r>
              <a:rPr lang="ko-KR" altLang="en-US" sz="1400" spc="-30" dirty="0">
                <a:latin typeface="HY견고딕" pitchFamily="18" charset="-127"/>
                <a:ea typeface="HY견고딕" pitchFamily="18" charset="-127"/>
              </a:rPr>
              <a:t>능</a:t>
            </a:r>
            <a:endParaRPr lang="en-US" altLang="ko-KR" sz="1400" spc="-3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" name="Picture 4" descr="C:\Users\cross\OneDrive\문서\카카오톡 받은 파일\KakaoTalk_20190521_235531836.png">
            <a:extLst>
              <a:ext uri="{FF2B5EF4-FFF2-40B4-BE49-F238E27FC236}">
                <a16:creationId xmlns="" xmlns:a16="http://schemas.microsoft.com/office/drawing/2014/main" id="{C2AFEE94-81B8-46E4-B108-057464D1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21" y="2125684"/>
            <a:ext cx="2409924" cy="22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cross\OneDrive\문서\카카오톡 받은 파일\KakaoTalk_20190521_235532257.png">
            <a:extLst>
              <a:ext uri="{FF2B5EF4-FFF2-40B4-BE49-F238E27FC236}">
                <a16:creationId xmlns="" xmlns:a16="http://schemas.microsoft.com/office/drawing/2014/main" id="{3270B2D2-4399-48C3-BD68-0AC052578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 bwMode="auto">
          <a:xfrm>
            <a:off x="6443506" y="4356100"/>
            <a:ext cx="4487362" cy="9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4CEB1EC-7F5F-49F4-88D2-6B9D7D65EFE6}"/>
              </a:ext>
            </a:extLst>
          </p:cNvPr>
          <p:cNvSpPr txBox="1"/>
          <p:nvPr/>
        </p:nvSpPr>
        <p:spPr>
          <a:xfrm>
            <a:off x="1879960" y="1725835"/>
            <a:ext cx="35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해약 고객 특성 탐색적 분석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0" name="차트 29">
            <a:extLst>
              <a:ext uri="{FF2B5EF4-FFF2-40B4-BE49-F238E27FC236}">
                <a16:creationId xmlns="" xmlns:a16="http://schemas.microsoft.com/office/drawing/2014/main" id="{EA94A982-D475-4F36-9495-E6F2DF7A4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728649"/>
              </p:ext>
            </p:extLst>
          </p:nvPr>
        </p:nvGraphicFramePr>
        <p:xfrm>
          <a:off x="2555222" y="1968272"/>
          <a:ext cx="2305841" cy="2219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3D60B61-ECDB-49F4-9B6D-F7EB0D635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252" y="2073173"/>
            <a:ext cx="1943216" cy="214271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7038EBF1-AECA-45C6-A5B7-D09E05C8D83F}"/>
              </a:ext>
            </a:extLst>
          </p:cNvPr>
          <p:cNvSpPr txBox="1"/>
          <p:nvPr/>
        </p:nvSpPr>
        <p:spPr>
          <a:xfrm>
            <a:off x="1224931" y="1038324"/>
            <a:ext cx="991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해약여부에 영향을 미치는 주요특성을 파악하고 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해약가능성이 </a:t>
            </a: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높은 고객지원 서비스 강화 필요</a:t>
            </a:r>
          </a:p>
        </p:txBody>
      </p:sp>
      <p:sp>
        <p:nvSpPr>
          <p:cNvPr id="36" name="사각형: 둥근 모서리 28">
            <a:extLst>
              <a:ext uri="{FF2B5EF4-FFF2-40B4-BE49-F238E27FC236}">
                <a16:creationId xmlns="" xmlns:a16="http://schemas.microsoft.com/office/drawing/2014/main" id="{44F5FA69-BD0A-4AC1-B966-D34FFB7DCBC1}"/>
              </a:ext>
            </a:extLst>
          </p:cNvPr>
          <p:cNvSpPr/>
          <p:nvPr/>
        </p:nvSpPr>
        <p:spPr>
          <a:xfrm>
            <a:off x="6418572" y="1701938"/>
            <a:ext cx="4477744" cy="360050"/>
          </a:xfrm>
          <a:prstGeom prst="round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5C63651-54A6-4F52-8BD1-AB891466D76E}"/>
              </a:ext>
            </a:extLst>
          </p:cNvPr>
          <p:cNvSpPr txBox="1"/>
          <p:nvPr/>
        </p:nvSpPr>
        <p:spPr>
          <a:xfrm>
            <a:off x="6405406" y="1725621"/>
            <a:ext cx="447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해약고객 분류 모델 </a:t>
            </a:r>
            <a:r>
              <a:rPr lang="ko-KR" altLang="en-US" sz="1400" dirty="0" smtClean="0">
                <a:latin typeface="HY견고딕" pitchFamily="18" charset="-127"/>
                <a:ea typeface="HY견고딕" pitchFamily="18" charset="-127"/>
              </a:rPr>
              <a:t>구현 및 모델 평가 </a:t>
            </a:r>
            <a:endParaRPr lang="en-US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90699" y="4019402"/>
            <a:ext cx="3683000" cy="1324377"/>
            <a:chOff x="3081521" y="2601381"/>
            <a:chExt cx="2862080" cy="1684583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991DB8B2-B428-4141-85D6-3192D3574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79"/>
            <a:stretch/>
          </p:blipFill>
          <p:spPr>
            <a:xfrm>
              <a:off x="3081521" y="2601381"/>
              <a:ext cx="2826777" cy="1684583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rot="16200000">
              <a:off x="4448609" y="2079195"/>
              <a:ext cx="170588" cy="2819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텍스트 개체 틀 2">
            <a:extLst>
              <a:ext uri="{FF2B5EF4-FFF2-40B4-BE49-F238E27FC236}">
                <a16:creationId xmlns="" xmlns:a16="http://schemas.microsoft.com/office/drawing/2014/main" id="{E592A5CF-8A24-4070-9D23-C9DB48B5E6E1}"/>
              </a:ext>
            </a:extLst>
          </p:cNvPr>
          <p:cNvSpPr txBox="1">
            <a:spLocks/>
          </p:cNvSpPr>
          <p:nvPr/>
        </p:nvSpPr>
        <p:spPr>
          <a:xfrm>
            <a:off x="727398" y="224424"/>
            <a:ext cx="2523802" cy="46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계속</a:t>
            </a:r>
            <a:r>
              <a:rPr lang="en-US" altLang="ko-KR" dirty="0" smtClean="0">
                <a:solidFill>
                  <a:srgbClr val="4472C4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rgbClr val="4472C4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991DB8B2-B428-4141-85D6-3192D35743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3" t="29398" r="93204" b="34049"/>
          <a:stretch/>
        </p:blipFill>
        <p:spPr>
          <a:xfrm>
            <a:off x="1494363" y="4192885"/>
            <a:ext cx="215900" cy="9144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 rot="16200000">
            <a:off x="9666783" y="1602565"/>
            <a:ext cx="556195" cy="19028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rot="16200000">
            <a:off x="8579301" y="2933356"/>
            <a:ext cx="241943" cy="4334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0262641" y="272721"/>
            <a:ext cx="1232856" cy="382728"/>
            <a:chOff x="8248702" y="-776389"/>
            <a:chExt cx="1232856" cy="382728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8279825" y="-646854"/>
              <a:ext cx="1032002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8248702" y="-776389"/>
              <a:ext cx="1232856" cy="382728"/>
              <a:chOff x="7717869" y="292575"/>
              <a:chExt cx="1232856" cy="382728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7717869" y="292575"/>
                <a:ext cx="1232856" cy="247743"/>
                <a:chOff x="9890136" y="207418"/>
                <a:chExt cx="2021712" cy="406264"/>
              </a:xfrm>
            </p:grpSpPr>
            <p:cxnSp>
              <p:nvCxnSpPr>
                <p:cNvPr id="60" name="직선 연결선 59"/>
                <p:cNvCxnSpPr/>
                <p:nvPr userDrawn="1"/>
              </p:nvCxnSpPr>
              <p:spPr>
                <a:xfrm>
                  <a:off x="9948144" y="439930"/>
                  <a:ext cx="169234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Freeform 5"/>
                <p:cNvSpPr>
                  <a:spLocks/>
                </p:cNvSpPr>
                <p:nvPr userDrawn="1"/>
              </p:nvSpPr>
              <p:spPr bwMode="auto">
                <a:xfrm>
                  <a:off x="9890136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 userDrawn="1"/>
              </p:nvSpPr>
              <p:spPr bwMode="auto">
                <a:xfrm>
                  <a:off x="10239220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3" name="Freeform 5"/>
                <p:cNvSpPr>
                  <a:spLocks/>
                </p:cNvSpPr>
                <p:nvPr userDrawn="1"/>
              </p:nvSpPr>
              <p:spPr bwMode="auto">
                <a:xfrm>
                  <a:off x="10588014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 userDrawn="1"/>
              </p:nvSpPr>
              <p:spPr bwMode="auto">
                <a:xfrm>
                  <a:off x="10936808" y="25755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 userDrawn="1"/>
              </p:nvSpPr>
              <p:spPr bwMode="auto">
                <a:xfrm>
                  <a:off x="11284863" y="267601"/>
                  <a:ext cx="199329" cy="276401"/>
                </a:xfrm>
                <a:custGeom>
                  <a:avLst/>
                  <a:gdLst>
                    <a:gd name="T0" fmla="*/ 1688 w 2376"/>
                    <a:gd name="T1" fmla="*/ 945 h 3449"/>
                    <a:gd name="T2" fmla="*/ 1839 w 2376"/>
                    <a:gd name="T3" fmla="*/ 1163 h 3449"/>
                    <a:gd name="T4" fmla="*/ 2078 w 2376"/>
                    <a:gd name="T5" fmla="*/ 1491 h 3449"/>
                    <a:gd name="T6" fmla="*/ 2184 w 2376"/>
                    <a:gd name="T7" fmla="*/ 1651 h 3449"/>
                    <a:gd name="T8" fmla="*/ 2252 w 2376"/>
                    <a:gd name="T9" fmla="*/ 1774 h 3449"/>
                    <a:gd name="T10" fmla="*/ 2307 w 2376"/>
                    <a:gd name="T11" fmla="*/ 1898 h 3449"/>
                    <a:gd name="T12" fmla="*/ 2348 w 2376"/>
                    <a:gd name="T13" fmla="*/ 2029 h 3449"/>
                    <a:gd name="T14" fmla="*/ 2372 w 2376"/>
                    <a:gd name="T15" fmla="*/ 2166 h 3449"/>
                    <a:gd name="T16" fmla="*/ 2376 w 2376"/>
                    <a:gd name="T17" fmla="*/ 2261 h 3449"/>
                    <a:gd name="T18" fmla="*/ 2363 w 2376"/>
                    <a:gd name="T19" fmla="*/ 2441 h 3449"/>
                    <a:gd name="T20" fmla="*/ 2323 w 2376"/>
                    <a:gd name="T21" fmla="*/ 2613 h 3449"/>
                    <a:gd name="T22" fmla="*/ 2260 w 2376"/>
                    <a:gd name="T23" fmla="*/ 2775 h 3449"/>
                    <a:gd name="T24" fmla="*/ 2173 w 2376"/>
                    <a:gd name="T25" fmla="*/ 2925 h 3449"/>
                    <a:gd name="T26" fmla="*/ 2067 w 2376"/>
                    <a:gd name="T27" fmla="*/ 3059 h 3449"/>
                    <a:gd name="T28" fmla="*/ 1944 w 2376"/>
                    <a:gd name="T29" fmla="*/ 3178 h 3449"/>
                    <a:gd name="T30" fmla="*/ 1804 w 2376"/>
                    <a:gd name="T31" fmla="*/ 3277 h 3449"/>
                    <a:gd name="T32" fmla="*/ 1650 w 2376"/>
                    <a:gd name="T33" fmla="*/ 3355 h 3449"/>
                    <a:gd name="T34" fmla="*/ 1485 w 2376"/>
                    <a:gd name="T35" fmla="*/ 3412 h 3449"/>
                    <a:gd name="T36" fmla="*/ 1310 w 2376"/>
                    <a:gd name="T37" fmla="*/ 3442 h 3449"/>
                    <a:gd name="T38" fmla="*/ 1188 w 2376"/>
                    <a:gd name="T39" fmla="*/ 3449 h 3449"/>
                    <a:gd name="T40" fmla="*/ 1008 w 2376"/>
                    <a:gd name="T41" fmla="*/ 3436 h 3449"/>
                    <a:gd name="T42" fmla="*/ 835 w 2376"/>
                    <a:gd name="T43" fmla="*/ 3396 h 3449"/>
                    <a:gd name="T44" fmla="*/ 672 w 2376"/>
                    <a:gd name="T45" fmla="*/ 3331 h 3449"/>
                    <a:gd name="T46" fmla="*/ 524 w 2376"/>
                    <a:gd name="T47" fmla="*/ 3246 h 3449"/>
                    <a:gd name="T48" fmla="*/ 389 w 2376"/>
                    <a:gd name="T49" fmla="*/ 3140 h 3449"/>
                    <a:gd name="T50" fmla="*/ 271 w 2376"/>
                    <a:gd name="T51" fmla="*/ 3016 h 3449"/>
                    <a:gd name="T52" fmla="*/ 171 w 2376"/>
                    <a:gd name="T53" fmla="*/ 2877 h 3449"/>
                    <a:gd name="T54" fmla="*/ 94 w 2376"/>
                    <a:gd name="T55" fmla="*/ 2723 h 3449"/>
                    <a:gd name="T56" fmla="*/ 37 w 2376"/>
                    <a:gd name="T57" fmla="*/ 2557 h 3449"/>
                    <a:gd name="T58" fmla="*/ 5 w 2376"/>
                    <a:gd name="T59" fmla="*/ 2381 h 3449"/>
                    <a:gd name="T60" fmla="*/ 0 w 2376"/>
                    <a:gd name="T61" fmla="*/ 2261 h 3449"/>
                    <a:gd name="T62" fmla="*/ 9 w 2376"/>
                    <a:gd name="T63" fmla="*/ 2119 h 3449"/>
                    <a:gd name="T64" fmla="*/ 36 w 2376"/>
                    <a:gd name="T65" fmla="*/ 1985 h 3449"/>
                    <a:gd name="T66" fmla="*/ 79 w 2376"/>
                    <a:gd name="T67" fmla="*/ 1860 h 3449"/>
                    <a:gd name="T68" fmla="*/ 135 w 2376"/>
                    <a:gd name="T69" fmla="*/ 1739 h 3449"/>
                    <a:gd name="T70" fmla="*/ 202 w 2376"/>
                    <a:gd name="T71" fmla="*/ 1622 h 3449"/>
                    <a:gd name="T72" fmla="*/ 330 w 2376"/>
                    <a:gd name="T73" fmla="*/ 1429 h 3449"/>
                    <a:gd name="T74" fmla="*/ 559 w 2376"/>
                    <a:gd name="T75" fmla="*/ 1111 h 3449"/>
                    <a:gd name="T76" fmla="*/ 671 w 2376"/>
                    <a:gd name="T77" fmla="*/ 938 h 3449"/>
                    <a:gd name="T78" fmla="*/ 780 w 2376"/>
                    <a:gd name="T79" fmla="*/ 757 h 3449"/>
                    <a:gd name="T80" fmla="*/ 968 w 2376"/>
                    <a:gd name="T81" fmla="*/ 425 h 3449"/>
                    <a:gd name="T82" fmla="*/ 1149 w 2376"/>
                    <a:gd name="T83" fmla="*/ 78 h 3449"/>
                    <a:gd name="T84" fmla="*/ 1221 w 2376"/>
                    <a:gd name="T85" fmla="*/ 76 h 3449"/>
                    <a:gd name="T86" fmla="*/ 1383 w 2376"/>
                    <a:gd name="T87" fmla="*/ 410 h 3449"/>
                    <a:gd name="T88" fmla="*/ 1509 w 2376"/>
                    <a:gd name="T89" fmla="*/ 644 h 3449"/>
                    <a:gd name="T90" fmla="*/ 1658 w 2376"/>
                    <a:gd name="T91" fmla="*/ 900 h 3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76" h="3449">
                      <a:moveTo>
                        <a:pt x="1658" y="900"/>
                      </a:moveTo>
                      <a:lnTo>
                        <a:pt x="1658" y="900"/>
                      </a:lnTo>
                      <a:lnTo>
                        <a:pt x="1688" y="945"/>
                      </a:lnTo>
                      <a:lnTo>
                        <a:pt x="1717" y="991"/>
                      </a:lnTo>
                      <a:lnTo>
                        <a:pt x="1777" y="1079"/>
                      </a:lnTo>
                      <a:lnTo>
                        <a:pt x="1839" y="1163"/>
                      </a:lnTo>
                      <a:lnTo>
                        <a:pt x="1900" y="1247"/>
                      </a:lnTo>
                      <a:lnTo>
                        <a:pt x="2021" y="1410"/>
                      </a:lnTo>
                      <a:lnTo>
                        <a:pt x="2078" y="1491"/>
                      </a:lnTo>
                      <a:lnTo>
                        <a:pt x="2131" y="1571"/>
                      </a:lnTo>
                      <a:lnTo>
                        <a:pt x="2158" y="1611"/>
                      </a:lnTo>
                      <a:lnTo>
                        <a:pt x="2184" y="1651"/>
                      </a:lnTo>
                      <a:lnTo>
                        <a:pt x="2208" y="1691"/>
                      </a:lnTo>
                      <a:lnTo>
                        <a:pt x="2230" y="1733"/>
                      </a:lnTo>
                      <a:lnTo>
                        <a:pt x="2252" y="1774"/>
                      </a:lnTo>
                      <a:lnTo>
                        <a:pt x="2272" y="1815"/>
                      </a:lnTo>
                      <a:lnTo>
                        <a:pt x="2290" y="1857"/>
                      </a:lnTo>
                      <a:lnTo>
                        <a:pt x="2307" y="1898"/>
                      </a:lnTo>
                      <a:lnTo>
                        <a:pt x="2323" y="1941"/>
                      </a:lnTo>
                      <a:lnTo>
                        <a:pt x="2336" y="1985"/>
                      </a:lnTo>
                      <a:lnTo>
                        <a:pt x="2348" y="2029"/>
                      </a:lnTo>
                      <a:lnTo>
                        <a:pt x="2359" y="2073"/>
                      </a:lnTo>
                      <a:lnTo>
                        <a:pt x="2365" y="2119"/>
                      </a:lnTo>
                      <a:lnTo>
                        <a:pt x="2372" y="2166"/>
                      </a:lnTo>
                      <a:lnTo>
                        <a:pt x="2375" y="2212"/>
                      </a:lnTo>
                      <a:lnTo>
                        <a:pt x="2376" y="2261"/>
                      </a:lnTo>
                      <a:lnTo>
                        <a:pt x="2376" y="2261"/>
                      </a:lnTo>
                      <a:lnTo>
                        <a:pt x="2375" y="2321"/>
                      </a:lnTo>
                      <a:lnTo>
                        <a:pt x="2371" y="2381"/>
                      </a:lnTo>
                      <a:lnTo>
                        <a:pt x="2363" y="2441"/>
                      </a:lnTo>
                      <a:lnTo>
                        <a:pt x="2352" y="2500"/>
                      </a:lnTo>
                      <a:lnTo>
                        <a:pt x="2339" y="2557"/>
                      </a:lnTo>
                      <a:lnTo>
                        <a:pt x="2323" y="2613"/>
                      </a:lnTo>
                      <a:lnTo>
                        <a:pt x="2304" y="2668"/>
                      </a:lnTo>
                      <a:lnTo>
                        <a:pt x="2282" y="2723"/>
                      </a:lnTo>
                      <a:lnTo>
                        <a:pt x="2260" y="2775"/>
                      </a:lnTo>
                      <a:lnTo>
                        <a:pt x="2233" y="2826"/>
                      </a:lnTo>
                      <a:lnTo>
                        <a:pt x="2204" y="2877"/>
                      </a:lnTo>
                      <a:lnTo>
                        <a:pt x="2173" y="2925"/>
                      </a:lnTo>
                      <a:lnTo>
                        <a:pt x="2141" y="2972"/>
                      </a:lnTo>
                      <a:lnTo>
                        <a:pt x="2105" y="3016"/>
                      </a:lnTo>
                      <a:lnTo>
                        <a:pt x="2067" y="3059"/>
                      </a:lnTo>
                      <a:lnTo>
                        <a:pt x="2029" y="3100"/>
                      </a:lnTo>
                      <a:lnTo>
                        <a:pt x="1987" y="3140"/>
                      </a:lnTo>
                      <a:lnTo>
                        <a:pt x="1944" y="3178"/>
                      </a:lnTo>
                      <a:lnTo>
                        <a:pt x="1899" y="3212"/>
                      </a:lnTo>
                      <a:lnTo>
                        <a:pt x="1852" y="3246"/>
                      </a:lnTo>
                      <a:lnTo>
                        <a:pt x="1804" y="3277"/>
                      </a:lnTo>
                      <a:lnTo>
                        <a:pt x="1755" y="3305"/>
                      </a:lnTo>
                      <a:lnTo>
                        <a:pt x="1704" y="3331"/>
                      </a:lnTo>
                      <a:lnTo>
                        <a:pt x="1650" y="3355"/>
                      </a:lnTo>
                      <a:lnTo>
                        <a:pt x="1597" y="3377"/>
                      </a:lnTo>
                      <a:lnTo>
                        <a:pt x="1541" y="3396"/>
                      </a:lnTo>
                      <a:lnTo>
                        <a:pt x="1485" y="3412"/>
                      </a:lnTo>
                      <a:lnTo>
                        <a:pt x="1427" y="3425"/>
                      </a:lnTo>
                      <a:lnTo>
                        <a:pt x="1368" y="3436"/>
                      </a:lnTo>
                      <a:lnTo>
                        <a:pt x="1310" y="3442"/>
                      </a:lnTo>
                      <a:lnTo>
                        <a:pt x="1249" y="3448"/>
                      </a:lnTo>
                      <a:lnTo>
                        <a:pt x="1188" y="3449"/>
                      </a:lnTo>
                      <a:lnTo>
                        <a:pt x="1188" y="3449"/>
                      </a:lnTo>
                      <a:lnTo>
                        <a:pt x="1127" y="3448"/>
                      </a:lnTo>
                      <a:lnTo>
                        <a:pt x="1066" y="3442"/>
                      </a:lnTo>
                      <a:lnTo>
                        <a:pt x="1008" y="3436"/>
                      </a:lnTo>
                      <a:lnTo>
                        <a:pt x="949" y="3425"/>
                      </a:lnTo>
                      <a:lnTo>
                        <a:pt x="891" y="3412"/>
                      </a:lnTo>
                      <a:lnTo>
                        <a:pt x="835" y="3396"/>
                      </a:lnTo>
                      <a:lnTo>
                        <a:pt x="779" y="3377"/>
                      </a:lnTo>
                      <a:lnTo>
                        <a:pt x="726" y="3355"/>
                      </a:lnTo>
                      <a:lnTo>
                        <a:pt x="672" y="3331"/>
                      </a:lnTo>
                      <a:lnTo>
                        <a:pt x="621" y="3305"/>
                      </a:lnTo>
                      <a:lnTo>
                        <a:pt x="572" y="3277"/>
                      </a:lnTo>
                      <a:lnTo>
                        <a:pt x="524" y="3246"/>
                      </a:lnTo>
                      <a:lnTo>
                        <a:pt x="477" y="3212"/>
                      </a:lnTo>
                      <a:lnTo>
                        <a:pt x="432" y="3178"/>
                      </a:lnTo>
                      <a:lnTo>
                        <a:pt x="389" y="3140"/>
                      </a:lnTo>
                      <a:lnTo>
                        <a:pt x="347" y="3100"/>
                      </a:lnTo>
                      <a:lnTo>
                        <a:pt x="309" y="3059"/>
                      </a:lnTo>
                      <a:lnTo>
                        <a:pt x="271" y="3016"/>
                      </a:lnTo>
                      <a:lnTo>
                        <a:pt x="235" y="2972"/>
                      </a:lnTo>
                      <a:lnTo>
                        <a:pt x="203" y="2925"/>
                      </a:lnTo>
                      <a:lnTo>
                        <a:pt x="171" y="2877"/>
                      </a:lnTo>
                      <a:lnTo>
                        <a:pt x="143" y="2826"/>
                      </a:lnTo>
                      <a:lnTo>
                        <a:pt x="116" y="2775"/>
                      </a:lnTo>
                      <a:lnTo>
                        <a:pt x="94" y="2723"/>
                      </a:lnTo>
                      <a:lnTo>
                        <a:pt x="72" y="2668"/>
                      </a:lnTo>
                      <a:lnTo>
                        <a:pt x="53" y="2613"/>
                      </a:lnTo>
                      <a:lnTo>
                        <a:pt x="37" y="2557"/>
                      </a:lnTo>
                      <a:lnTo>
                        <a:pt x="24" y="2500"/>
                      </a:lnTo>
                      <a:lnTo>
                        <a:pt x="13" y="2441"/>
                      </a:lnTo>
                      <a:lnTo>
                        <a:pt x="5" y="2381"/>
                      </a:lnTo>
                      <a:lnTo>
                        <a:pt x="1" y="2321"/>
                      </a:lnTo>
                      <a:lnTo>
                        <a:pt x="0" y="2261"/>
                      </a:lnTo>
                      <a:lnTo>
                        <a:pt x="0" y="2261"/>
                      </a:lnTo>
                      <a:lnTo>
                        <a:pt x="1" y="2211"/>
                      </a:lnTo>
                      <a:lnTo>
                        <a:pt x="4" y="2164"/>
                      </a:lnTo>
                      <a:lnTo>
                        <a:pt x="9" y="2119"/>
                      </a:lnTo>
                      <a:lnTo>
                        <a:pt x="16" y="2073"/>
                      </a:lnTo>
                      <a:lnTo>
                        <a:pt x="25" y="2029"/>
                      </a:lnTo>
                      <a:lnTo>
                        <a:pt x="36" y="1985"/>
                      </a:lnTo>
                      <a:lnTo>
                        <a:pt x="49" y="1944"/>
                      </a:lnTo>
                      <a:lnTo>
                        <a:pt x="63" y="1901"/>
                      </a:lnTo>
                      <a:lnTo>
                        <a:pt x="79" y="1860"/>
                      </a:lnTo>
                      <a:lnTo>
                        <a:pt x="96" y="1819"/>
                      </a:lnTo>
                      <a:lnTo>
                        <a:pt x="115" y="1779"/>
                      </a:lnTo>
                      <a:lnTo>
                        <a:pt x="135" y="1739"/>
                      </a:lnTo>
                      <a:lnTo>
                        <a:pt x="156" y="1699"/>
                      </a:lnTo>
                      <a:lnTo>
                        <a:pt x="178" y="1660"/>
                      </a:lnTo>
                      <a:lnTo>
                        <a:pt x="202" y="1622"/>
                      </a:lnTo>
                      <a:lnTo>
                        <a:pt x="226" y="1583"/>
                      </a:lnTo>
                      <a:lnTo>
                        <a:pt x="277" y="1507"/>
                      </a:lnTo>
                      <a:lnTo>
                        <a:pt x="330" y="1429"/>
                      </a:lnTo>
                      <a:lnTo>
                        <a:pt x="442" y="1273"/>
                      </a:lnTo>
                      <a:lnTo>
                        <a:pt x="501" y="1192"/>
                      </a:lnTo>
                      <a:lnTo>
                        <a:pt x="559" y="1111"/>
                      </a:lnTo>
                      <a:lnTo>
                        <a:pt x="615" y="1025"/>
                      </a:lnTo>
                      <a:lnTo>
                        <a:pt x="643" y="983"/>
                      </a:lnTo>
                      <a:lnTo>
                        <a:pt x="671" y="938"/>
                      </a:lnTo>
                      <a:lnTo>
                        <a:pt x="671" y="938"/>
                      </a:lnTo>
                      <a:lnTo>
                        <a:pt x="727" y="846"/>
                      </a:lnTo>
                      <a:lnTo>
                        <a:pt x="780" y="757"/>
                      </a:lnTo>
                      <a:lnTo>
                        <a:pt x="831" y="668"/>
                      </a:lnTo>
                      <a:lnTo>
                        <a:pt x="879" y="584"/>
                      </a:lnTo>
                      <a:lnTo>
                        <a:pt x="968" y="425"/>
                      </a:lnTo>
                      <a:lnTo>
                        <a:pt x="1042" y="285"/>
                      </a:lnTo>
                      <a:lnTo>
                        <a:pt x="1104" y="167"/>
                      </a:lnTo>
                      <a:lnTo>
                        <a:pt x="1149" y="78"/>
                      </a:lnTo>
                      <a:lnTo>
                        <a:pt x="1188" y="0"/>
                      </a:lnTo>
                      <a:lnTo>
                        <a:pt x="1188" y="0"/>
                      </a:lnTo>
                      <a:lnTo>
                        <a:pt x="1221" y="76"/>
                      </a:lnTo>
                      <a:lnTo>
                        <a:pt x="1261" y="163"/>
                      </a:lnTo>
                      <a:lnTo>
                        <a:pt x="1315" y="275"/>
                      </a:lnTo>
                      <a:lnTo>
                        <a:pt x="1383" y="410"/>
                      </a:lnTo>
                      <a:lnTo>
                        <a:pt x="1422" y="485"/>
                      </a:lnTo>
                      <a:lnTo>
                        <a:pt x="1463" y="563"/>
                      </a:lnTo>
                      <a:lnTo>
                        <a:pt x="1509" y="644"/>
                      </a:lnTo>
                      <a:lnTo>
                        <a:pt x="1555" y="727"/>
                      </a:lnTo>
                      <a:lnTo>
                        <a:pt x="1606" y="813"/>
                      </a:lnTo>
                      <a:lnTo>
                        <a:pt x="1658" y="900"/>
                      </a:lnTo>
                      <a:lnTo>
                        <a:pt x="1658" y="90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72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pic>
              <p:nvPicPr>
                <p:cNvPr id="66" name="그림 65"/>
                <p:cNvPicPr>
                  <a:picLocks noChangeAspect="1"/>
                </p:cNvPicPr>
                <p:nvPr userDrawn="1"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34603" y="207418"/>
                  <a:ext cx="377245" cy="4062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8160963" y="475248"/>
                <a:ext cx="7101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smtClean="0">
                    <a:latin typeface="HY견고딕" pitchFamily="18" charset="-127"/>
                    <a:ea typeface="HY견고딕" pitchFamily="18" charset="-127"/>
                  </a:rPr>
                  <a:t>분석결과</a:t>
                </a:r>
                <a:endParaRPr lang="ko-KR" altLang="en-US" sz="700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620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1035</Words>
  <Application>Microsoft Office PowerPoint</Application>
  <PresentationFormat>사용자 지정</PresentationFormat>
  <Paragraphs>412</Paragraphs>
  <Slides>18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국현 전</dc:creator>
  <cp:lastModifiedBy>junho Lee</cp:lastModifiedBy>
  <cp:revision>248</cp:revision>
  <dcterms:created xsi:type="dcterms:W3CDTF">2019-05-23T05:09:30Z</dcterms:created>
  <dcterms:modified xsi:type="dcterms:W3CDTF">2019-09-24T14:30:22Z</dcterms:modified>
</cp:coreProperties>
</file>